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 id="2147483674" r:id="rId3"/>
  </p:sldMasterIdLst>
  <p:notesMasterIdLst>
    <p:notesMasterId r:id="rId7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Lst>
  <p:sldSz cx="9144000" cy="6858000" type="screen4x3"/>
  <p:notesSz cx="6858000" cy="9144000"/>
  <p:embeddedFontLst>
    <p:embeddedFont>
      <p:font typeface="Calibri" panose="020F0502020204030204" pitchFamily="34" charset="0"/>
      <p:regular r:id="rId71"/>
      <p:bold r:id="rId72"/>
      <p:italic r:id="rId73"/>
      <p:boldItalic r:id="rId74"/>
    </p:embeddedFont>
    <p:embeddedFont>
      <p:font typeface="Covered By Your Grace" panose="020B0604020202020204" charset="0"/>
      <p:regular r:id="rId75"/>
    </p:embeddedFont>
    <p:embeddedFont>
      <p:font typeface="Source Sans Pro" panose="020B0604020202020204" charset="0"/>
      <p:regular r:id="rId76"/>
      <p:bold r:id="rId77"/>
      <p:italic r:id="rId78"/>
      <p:boldItalic r:id="rId79"/>
    </p:embeddedFont>
    <p:embeddedFont>
      <p:font typeface="Comic Sans MS" panose="030F0702030302020204" pitchFamily="66" charset="0"/>
      <p:regular r:id="rId80"/>
      <p:bold r:id="rId81"/>
    </p:embeddedFont>
    <p:embeddedFont>
      <p:font typeface="Arial Black" panose="020B0A04020102020204" pitchFamily="34" charset="0"/>
      <p:bold r:id="rId82"/>
    </p:embeddedFont>
    <p:embeddedFont>
      <p:font typeface="Galdeano" panose="020B0604020202020204" charset="0"/>
      <p:regular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7" d="100"/>
          <a:sy n="57" d="100"/>
        </p:scale>
        <p:origin x="-379" y="19"/>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font" Target="fonts/font6.fntdata"/><Relationship Id="rId84"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font" Target="fonts/font4.fntdata"/><Relationship Id="rId79" Type="http://schemas.openxmlformats.org/officeDocument/2006/relationships/font" Target="fonts/font9.fntdata"/><Relationship Id="rId87"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12.fntdata"/><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font" Target="fonts/font7.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752273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212" name="Shape 2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311" name="Shape 3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321" name="Shape 3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333" name="Shape 3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348" name="Shape 34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49" name="Shape 34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360" name="Shape 36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61" name="Shape 361"/>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379" name="Shape 3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388" name="Shape 38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89" name="Shape 38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407" name="Shape 4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419" name="Shape 419"/>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20" name="Shape 420"/>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219" name="Shape 2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435" name="Shape 4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9" name="Shape 4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450" name="Shape 450"/>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4" name="Shape 4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455" name="Shape 455"/>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459" name="Shape 4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472" name="Shape 47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73" name="Shape 47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24</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484" name="Shape 48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85" name="Shape 48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500" name="Shape 50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01" name="Shape 501"/>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26</a:t>
            </a:fld>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35" name="Shape 5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48" name="Shape 5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230" name="Shape 2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59" name="Shape 5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70" name="Shape 5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Shape 5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79" name="Shape 5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Shape 5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595" name="Shape 5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612" name="Shape 61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13" name="Shape 61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34</a:t>
            </a:fld>
            <a:endParaRPr sz="12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Shape 6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631" name="Shape 63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32" name="Shape 63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35</a:t>
            </a:fld>
            <a:endParaRPr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Shape 6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641" name="Shape 64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42" name="Shape 64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36</a:t>
            </a:fld>
            <a:endParaRPr sz="12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653" name="Shape 653"/>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54" name="Shape 654"/>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37</a:t>
            </a:fld>
            <a:endParaRPr sz="12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Shape 6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674" name="Shape 67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75" name="Shape 67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38</a:t>
            </a:fld>
            <a:endParaRPr sz="120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Shape 7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702" name="Shape 70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03" name="Shape 70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39</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243" name="Shape 2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Shape 7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719" name="Shape 7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Shape 7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735" name="Shape 73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36" name="Shape 73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41</a:t>
            </a:fld>
            <a:endParaRPr sz="120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Shape 7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755" name="Shape 75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56" name="Shape 75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42</a:t>
            </a:fld>
            <a:endParaRPr sz="1200">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Shape 7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771" name="Shape 77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72" name="Shape 77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43</a:t>
            </a:fld>
            <a:endParaRPr sz="120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Shape 7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781" name="Shape 78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82" name="Shape 78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44</a:t>
            </a:fld>
            <a:endParaRPr sz="120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Shape 7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796" name="Shape 79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97" name="Shape 79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45</a:t>
            </a:fld>
            <a:endParaRPr sz="12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Shape 8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809" name="Shape 809"/>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10" name="Shape 810"/>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46</a:t>
            </a:fld>
            <a:endParaRPr sz="1200">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Shape 8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832" name="Shape 8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843" name="Shape 8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Shape 8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859" name="Shape 8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252" name="Shape 2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Shape 868"/>
          <p:cNvSpPr txBox="1">
            <a:spLocks noGrp="1"/>
          </p:cNvSpPr>
          <p:nvPr>
            <p:ph type="body" idx="1"/>
          </p:nvPr>
        </p:nvSpPr>
        <p:spPr>
          <a:xfrm>
            <a:off x="685800" y="4343378"/>
            <a:ext cx="5486400" cy="4114780"/>
          </a:xfrm>
          <a:prstGeom prst="rect">
            <a:avLst/>
          </a:prstGeom>
        </p:spPr>
        <p:txBody>
          <a:bodyPr spcFirstLastPara="1" wrap="square" lIns="89200" tIns="89200" rIns="89200" bIns="89200" anchor="t" anchorCtr="0">
            <a:noAutofit/>
          </a:bodyPr>
          <a:lstStyle/>
          <a:p>
            <a:pPr marL="0" lvl="0" indent="0">
              <a:spcBef>
                <a:spcPts val="360"/>
              </a:spcBef>
              <a:spcAft>
                <a:spcPts val="0"/>
              </a:spcAft>
              <a:buNone/>
            </a:pPr>
            <a:endParaRPr/>
          </a:p>
        </p:txBody>
      </p:sp>
      <p:sp>
        <p:nvSpPr>
          <p:cNvPr id="869" name="Shape 869"/>
          <p:cNvSpPr>
            <a:spLocks noGrp="1" noRot="1" noChangeAspect="1"/>
          </p:cNvSpPr>
          <p:nvPr>
            <p:ph type="sldImg" idx="2"/>
          </p:nvPr>
        </p:nvSpPr>
        <p:spPr>
          <a:xfrm>
            <a:off x="1143227" y="685793"/>
            <a:ext cx="4572227" cy="342898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Shape 890"/>
          <p:cNvSpPr txBox="1">
            <a:spLocks noGrp="1"/>
          </p:cNvSpPr>
          <p:nvPr>
            <p:ph type="body" idx="1"/>
          </p:nvPr>
        </p:nvSpPr>
        <p:spPr>
          <a:xfrm>
            <a:off x="685800" y="4343378"/>
            <a:ext cx="5486400" cy="4114780"/>
          </a:xfrm>
          <a:prstGeom prst="rect">
            <a:avLst/>
          </a:prstGeom>
        </p:spPr>
        <p:txBody>
          <a:bodyPr spcFirstLastPara="1" wrap="square" lIns="89200" tIns="89200" rIns="89200" bIns="89200" anchor="t" anchorCtr="0">
            <a:noAutofit/>
          </a:bodyPr>
          <a:lstStyle/>
          <a:p>
            <a:pPr marL="0" lvl="0" indent="0">
              <a:spcBef>
                <a:spcPts val="360"/>
              </a:spcBef>
              <a:spcAft>
                <a:spcPts val="0"/>
              </a:spcAft>
              <a:buNone/>
            </a:pPr>
            <a:endParaRPr/>
          </a:p>
        </p:txBody>
      </p:sp>
      <p:sp>
        <p:nvSpPr>
          <p:cNvPr id="891" name="Shape 891"/>
          <p:cNvSpPr>
            <a:spLocks noGrp="1" noRot="1" noChangeAspect="1"/>
          </p:cNvSpPr>
          <p:nvPr>
            <p:ph type="sldImg" idx="2"/>
          </p:nvPr>
        </p:nvSpPr>
        <p:spPr>
          <a:xfrm>
            <a:off x="1143227" y="685793"/>
            <a:ext cx="4572227" cy="342898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Shape 897"/>
          <p:cNvSpPr txBox="1">
            <a:spLocks noGrp="1"/>
          </p:cNvSpPr>
          <p:nvPr>
            <p:ph type="body" idx="1"/>
          </p:nvPr>
        </p:nvSpPr>
        <p:spPr>
          <a:xfrm>
            <a:off x="685800" y="4343378"/>
            <a:ext cx="5486400" cy="4114780"/>
          </a:xfrm>
          <a:prstGeom prst="rect">
            <a:avLst/>
          </a:prstGeom>
        </p:spPr>
        <p:txBody>
          <a:bodyPr spcFirstLastPara="1" wrap="square" lIns="89200" tIns="89200" rIns="89200" bIns="89200" anchor="t" anchorCtr="0">
            <a:noAutofit/>
          </a:bodyPr>
          <a:lstStyle/>
          <a:p>
            <a:pPr marL="0" lvl="0" indent="0">
              <a:spcBef>
                <a:spcPts val="360"/>
              </a:spcBef>
              <a:spcAft>
                <a:spcPts val="0"/>
              </a:spcAft>
              <a:buNone/>
            </a:pPr>
            <a:endParaRPr/>
          </a:p>
        </p:txBody>
      </p:sp>
      <p:sp>
        <p:nvSpPr>
          <p:cNvPr id="898" name="Shape 898"/>
          <p:cNvSpPr>
            <a:spLocks noGrp="1" noRot="1" noChangeAspect="1"/>
          </p:cNvSpPr>
          <p:nvPr>
            <p:ph type="sldImg" idx="2"/>
          </p:nvPr>
        </p:nvSpPr>
        <p:spPr>
          <a:xfrm>
            <a:off x="1143227" y="685793"/>
            <a:ext cx="4572227" cy="342898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Shape 903"/>
          <p:cNvSpPr txBox="1">
            <a:spLocks noGrp="1"/>
          </p:cNvSpPr>
          <p:nvPr>
            <p:ph type="body" idx="1"/>
          </p:nvPr>
        </p:nvSpPr>
        <p:spPr>
          <a:xfrm>
            <a:off x="685800" y="4343378"/>
            <a:ext cx="5486400" cy="4114780"/>
          </a:xfrm>
          <a:prstGeom prst="rect">
            <a:avLst/>
          </a:prstGeom>
        </p:spPr>
        <p:txBody>
          <a:bodyPr spcFirstLastPara="1" wrap="square" lIns="89200" tIns="89200" rIns="89200" bIns="89200" anchor="t" anchorCtr="0">
            <a:noAutofit/>
          </a:bodyPr>
          <a:lstStyle/>
          <a:p>
            <a:pPr marL="0" lvl="0" indent="0">
              <a:spcBef>
                <a:spcPts val="360"/>
              </a:spcBef>
              <a:spcAft>
                <a:spcPts val="0"/>
              </a:spcAft>
              <a:buNone/>
            </a:pPr>
            <a:endParaRPr/>
          </a:p>
        </p:txBody>
      </p:sp>
      <p:sp>
        <p:nvSpPr>
          <p:cNvPr id="904" name="Shape 904"/>
          <p:cNvSpPr>
            <a:spLocks noGrp="1" noRot="1" noChangeAspect="1"/>
          </p:cNvSpPr>
          <p:nvPr>
            <p:ph type="sldImg" idx="2"/>
          </p:nvPr>
        </p:nvSpPr>
        <p:spPr>
          <a:xfrm>
            <a:off x="1143227" y="685793"/>
            <a:ext cx="4572227" cy="342898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Shape 911"/>
          <p:cNvSpPr txBox="1">
            <a:spLocks noGrp="1"/>
          </p:cNvSpPr>
          <p:nvPr>
            <p:ph type="body" idx="1"/>
          </p:nvPr>
        </p:nvSpPr>
        <p:spPr>
          <a:xfrm>
            <a:off x="685800" y="4343378"/>
            <a:ext cx="5486400" cy="4114780"/>
          </a:xfrm>
          <a:prstGeom prst="rect">
            <a:avLst/>
          </a:prstGeom>
        </p:spPr>
        <p:txBody>
          <a:bodyPr spcFirstLastPara="1" wrap="square" lIns="89200" tIns="89200" rIns="89200" bIns="89200" anchor="t" anchorCtr="0">
            <a:noAutofit/>
          </a:bodyPr>
          <a:lstStyle/>
          <a:p>
            <a:pPr marL="0" lvl="0" indent="0">
              <a:spcBef>
                <a:spcPts val="360"/>
              </a:spcBef>
              <a:spcAft>
                <a:spcPts val="0"/>
              </a:spcAft>
              <a:buNone/>
            </a:pPr>
            <a:endParaRPr/>
          </a:p>
        </p:txBody>
      </p:sp>
      <p:sp>
        <p:nvSpPr>
          <p:cNvPr id="912" name="Shape 912"/>
          <p:cNvSpPr>
            <a:spLocks noGrp="1" noRot="1" noChangeAspect="1"/>
          </p:cNvSpPr>
          <p:nvPr>
            <p:ph type="sldImg" idx="2"/>
          </p:nvPr>
        </p:nvSpPr>
        <p:spPr>
          <a:xfrm>
            <a:off x="1143227" y="685793"/>
            <a:ext cx="4572227" cy="342898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Shape 927"/>
          <p:cNvSpPr txBox="1">
            <a:spLocks noGrp="1"/>
          </p:cNvSpPr>
          <p:nvPr>
            <p:ph type="body" idx="1"/>
          </p:nvPr>
        </p:nvSpPr>
        <p:spPr>
          <a:xfrm>
            <a:off x="685800" y="4343378"/>
            <a:ext cx="5486400" cy="4114780"/>
          </a:xfrm>
          <a:prstGeom prst="rect">
            <a:avLst/>
          </a:prstGeom>
        </p:spPr>
        <p:txBody>
          <a:bodyPr spcFirstLastPara="1" wrap="square" lIns="89200" tIns="89200" rIns="89200" bIns="89200" anchor="t" anchorCtr="0">
            <a:noAutofit/>
          </a:bodyPr>
          <a:lstStyle/>
          <a:p>
            <a:pPr marL="0" lvl="0" indent="0">
              <a:spcBef>
                <a:spcPts val="360"/>
              </a:spcBef>
              <a:spcAft>
                <a:spcPts val="0"/>
              </a:spcAft>
              <a:buNone/>
            </a:pPr>
            <a:endParaRPr/>
          </a:p>
        </p:txBody>
      </p:sp>
      <p:sp>
        <p:nvSpPr>
          <p:cNvPr id="928" name="Shape 928"/>
          <p:cNvSpPr>
            <a:spLocks noGrp="1" noRot="1" noChangeAspect="1"/>
          </p:cNvSpPr>
          <p:nvPr>
            <p:ph type="sldImg" idx="2"/>
          </p:nvPr>
        </p:nvSpPr>
        <p:spPr>
          <a:xfrm>
            <a:off x="1143227" y="685793"/>
            <a:ext cx="4572227" cy="342898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Shape 954"/>
          <p:cNvSpPr txBox="1">
            <a:spLocks noGrp="1"/>
          </p:cNvSpPr>
          <p:nvPr>
            <p:ph type="body" idx="1"/>
          </p:nvPr>
        </p:nvSpPr>
        <p:spPr>
          <a:xfrm>
            <a:off x="685800" y="4343378"/>
            <a:ext cx="5486400" cy="4114780"/>
          </a:xfrm>
          <a:prstGeom prst="rect">
            <a:avLst/>
          </a:prstGeom>
        </p:spPr>
        <p:txBody>
          <a:bodyPr spcFirstLastPara="1" wrap="square" lIns="89200" tIns="89200" rIns="89200" bIns="89200" anchor="t" anchorCtr="0">
            <a:noAutofit/>
          </a:bodyPr>
          <a:lstStyle/>
          <a:p>
            <a:pPr marL="0" lvl="0" indent="0">
              <a:spcBef>
                <a:spcPts val="360"/>
              </a:spcBef>
              <a:spcAft>
                <a:spcPts val="0"/>
              </a:spcAft>
              <a:buNone/>
            </a:pPr>
            <a:endParaRPr/>
          </a:p>
        </p:txBody>
      </p:sp>
      <p:sp>
        <p:nvSpPr>
          <p:cNvPr id="955" name="Shape 955"/>
          <p:cNvSpPr>
            <a:spLocks noGrp="1" noRot="1" noChangeAspect="1"/>
          </p:cNvSpPr>
          <p:nvPr>
            <p:ph type="sldImg" idx="2"/>
          </p:nvPr>
        </p:nvSpPr>
        <p:spPr>
          <a:xfrm>
            <a:off x="1143227" y="685793"/>
            <a:ext cx="4572227" cy="342898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Shape 961"/>
          <p:cNvSpPr txBox="1">
            <a:spLocks noGrp="1"/>
          </p:cNvSpPr>
          <p:nvPr>
            <p:ph type="body" idx="1"/>
          </p:nvPr>
        </p:nvSpPr>
        <p:spPr>
          <a:xfrm>
            <a:off x="685800" y="4343378"/>
            <a:ext cx="5486400" cy="4114780"/>
          </a:xfrm>
          <a:prstGeom prst="rect">
            <a:avLst/>
          </a:prstGeom>
        </p:spPr>
        <p:txBody>
          <a:bodyPr spcFirstLastPara="1" wrap="square" lIns="89200" tIns="89200" rIns="89200" bIns="89200" anchor="t" anchorCtr="0">
            <a:noAutofit/>
          </a:bodyPr>
          <a:lstStyle/>
          <a:p>
            <a:pPr marL="0" lvl="0" indent="0">
              <a:spcBef>
                <a:spcPts val="360"/>
              </a:spcBef>
              <a:spcAft>
                <a:spcPts val="0"/>
              </a:spcAft>
              <a:buNone/>
            </a:pPr>
            <a:endParaRPr/>
          </a:p>
        </p:txBody>
      </p:sp>
      <p:sp>
        <p:nvSpPr>
          <p:cNvPr id="962" name="Shape 962"/>
          <p:cNvSpPr>
            <a:spLocks noGrp="1" noRot="1" noChangeAspect="1"/>
          </p:cNvSpPr>
          <p:nvPr>
            <p:ph type="sldImg" idx="2"/>
          </p:nvPr>
        </p:nvSpPr>
        <p:spPr>
          <a:xfrm>
            <a:off x="1143227" y="685793"/>
            <a:ext cx="4572227" cy="342898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txBox="1">
            <a:spLocks noGrp="1"/>
          </p:cNvSpPr>
          <p:nvPr>
            <p:ph type="body" idx="1"/>
          </p:nvPr>
        </p:nvSpPr>
        <p:spPr>
          <a:xfrm>
            <a:off x="685800" y="4343378"/>
            <a:ext cx="5486400" cy="4114780"/>
          </a:xfrm>
          <a:prstGeom prst="rect">
            <a:avLst/>
          </a:prstGeom>
        </p:spPr>
        <p:txBody>
          <a:bodyPr spcFirstLastPara="1" wrap="square" lIns="89200" tIns="89200" rIns="89200" bIns="89200" anchor="t" anchorCtr="0">
            <a:noAutofit/>
          </a:bodyPr>
          <a:lstStyle/>
          <a:p>
            <a:pPr marL="0" lvl="0" indent="0">
              <a:spcBef>
                <a:spcPts val="360"/>
              </a:spcBef>
              <a:spcAft>
                <a:spcPts val="0"/>
              </a:spcAft>
              <a:buNone/>
            </a:pPr>
            <a:endParaRPr/>
          </a:p>
        </p:txBody>
      </p:sp>
      <p:sp>
        <p:nvSpPr>
          <p:cNvPr id="969" name="Shape 969"/>
          <p:cNvSpPr>
            <a:spLocks noGrp="1" noRot="1" noChangeAspect="1"/>
          </p:cNvSpPr>
          <p:nvPr>
            <p:ph type="sldImg" idx="2"/>
          </p:nvPr>
        </p:nvSpPr>
        <p:spPr>
          <a:xfrm>
            <a:off x="1143227" y="685793"/>
            <a:ext cx="4572227" cy="342898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Shape 974"/>
          <p:cNvSpPr txBox="1">
            <a:spLocks noGrp="1"/>
          </p:cNvSpPr>
          <p:nvPr>
            <p:ph type="body" idx="1"/>
          </p:nvPr>
        </p:nvSpPr>
        <p:spPr>
          <a:xfrm>
            <a:off x="685800" y="4343378"/>
            <a:ext cx="5486400" cy="4114780"/>
          </a:xfrm>
          <a:prstGeom prst="rect">
            <a:avLst/>
          </a:prstGeom>
        </p:spPr>
        <p:txBody>
          <a:bodyPr spcFirstLastPara="1" wrap="square" lIns="89200" tIns="89200" rIns="89200" bIns="89200" anchor="t" anchorCtr="0">
            <a:noAutofit/>
          </a:bodyPr>
          <a:lstStyle/>
          <a:p>
            <a:pPr marL="0" lvl="0" indent="0">
              <a:spcBef>
                <a:spcPts val="360"/>
              </a:spcBef>
              <a:spcAft>
                <a:spcPts val="0"/>
              </a:spcAft>
              <a:buNone/>
            </a:pPr>
            <a:endParaRPr/>
          </a:p>
        </p:txBody>
      </p:sp>
      <p:sp>
        <p:nvSpPr>
          <p:cNvPr id="975" name="Shape 975"/>
          <p:cNvSpPr>
            <a:spLocks noGrp="1" noRot="1" noChangeAspect="1"/>
          </p:cNvSpPr>
          <p:nvPr>
            <p:ph type="sldImg" idx="2"/>
          </p:nvPr>
        </p:nvSpPr>
        <p:spPr>
          <a:xfrm>
            <a:off x="1143227" y="685793"/>
            <a:ext cx="4572227" cy="342898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Shape 981"/>
          <p:cNvSpPr txBox="1">
            <a:spLocks noGrp="1"/>
          </p:cNvSpPr>
          <p:nvPr>
            <p:ph type="body" idx="1"/>
          </p:nvPr>
        </p:nvSpPr>
        <p:spPr>
          <a:xfrm>
            <a:off x="685800" y="4343378"/>
            <a:ext cx="5486400" cy="4114780"/>
          </a:xfrm>
          <a:prstGeom prst="rect">
            <a:avLst/>
          </a:prstGeom>
        </p:spPr>
        <p:txBody>
          <a:bodyPr spcFirstLastPara="1" wrap="square" lIns="89200" tIns="89200" rIns="89200" bIns="89200" anchor="t" anchorCtr="0">
            <a:noAutofit/>
          </a:bodyPr>
          <a:lstStyle/>
          <a:p>
            <a:pPr marL="0" lvl="0" indent="0">
              <a:spcBef>
                <a:spcPts val="360"/>
              </a:spcBef>
              <a:spcAft>
                <a:spcPts val="0"/>
              </a:spcAft>
              <a:buNone/>
            </a:pPr>
            <a:endParaRPr/>
          </a:p>
        </p:txBody>
      </p:sp>
      <p:sp>
        <p:nvSpPr>
          <p:cNvPr id="982" name="Shape 982"/>
          <p:cNvSpPr>
            <a:spLocks noGrp="1" noRot="1" noChangeAspect="1"/>
          </p:cNvSpPr>
          <p:nvPr>
            <p:ph type="sldImg" idx="2"/>
          </p:nvPr>
        </p:nvSpPr>
        <p:spPr>
          <a:xfrm>
            <a:off x="1143227" y="685793"/>
            <a:ext cx="4572227" cy="342898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Shape 989"/>
          <p:cNvSpPr txBox="1">
            <a:spLocks noGrp="1"/>
          </p:cNvSpPr>
          <p:nvPr>
            <p:ph type="body" idx="1"/>
          </p:nvPr>
        </p:nvSpPr>
        <p:spPr>
          <a:xfrm>
            <a:off x="685800" y="4343378"/>
            <a:ext cx="5486400" cy="4114780"/>
          </a:xfrm>
          <a:prstGeom prst="rect">
            <a:avLst/>
          </a:prstGeom>
        </p:spPr>
        <p:txBody>
          <a:bodyPr spcFirstLastPara="1" wrap="square" lIns="89200" tIns="89200" rIns="89200" bIns="89200" anchor="t" anchorCtr="0">
            <a:noAutofit/>
          </a:bodyPr>
          <a:lstStyle/>
          <a:p>
            <a:pPr marL="0" lvl="0" indent="0">
              <a:spcBef>
                <a:spcPts val="360"/>
              </a:spcBef>
              <a:spcAft>
                <a:spcPts val="0"/>
              </a:spcAft>
              <a:buNone/>
            </a:pPr>
            <a:endParaRPr/>
          </a:p>
        </p:txBody>
      </p:sp>
      <p:sp>
        <p:nvSpPr>
          <p:cNvPr id="990" name="Shape 990"/>
          <p:cNvSpPr>
            <a:spLocks noGrp="1" noRot="1" noChangeAspect="1"/>
          </p:cNvSpPr>
          <p:nvPr>
            <p:ph type="sldImg" idx="2"/>
          </p:nvPr>
        </p:nvSpPr>
        <p:spPr>
          <a:xfrm>
            <a:off x="1143227" y="685793"/>
            <a:ext cx="4572227" cy="342898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Shape 1019"/>
          <p:cNvSpPr txBox="1">
            <a:spLocks noGrp="1"/>
          </p:cNvSpPr>
          <p:nvPr>
            <p:ph type="body" idx="1"/>
          </p:nvPr>
        </p:nvSpPr>
        <p:spPr>
          <a:xfrm>
            <a:off x="685800" y="4343378"/>
            <a:ext cx="5486400" cy="4114780"/>
          </a:xfrm>
          <a:prstGeom prst="rect">
            <a:avLst/>
          </a:prstGeom>
        </p:spPr>
        <p:txBody>
          <a:bodyPr spcFirstLastPara="1" wrap="square" lIns="89200" tIns="89200" rIns="89200" bIns="89200" anchor="t" anchorCtr="0">
            <a:noAutofit/>
          </a:bodyPr>
          <a:lstStyle/>
          <a:p>
            <a:pPr marL="0" lvl="0" indent="0">
              <a:spcBef>
                <a:spcPts val="360"/>
              </a:spcBef>
              <a:spcAft>
                <a:spcPts val="0"/>
              </a:spcAft>
              <a:buNone/>
            </a:pPr>
            <a:endParaRPr/>
          </a:p>
        </p:txBody>
      </p:sp>
      <p:sp>
        <p:nvSpPr>
          <p:cNvPr id="1020" name="Shape 1020"/>
          <p:cNvSpPr>
            <a:spLocks noGrp="1" noRot="1" noChangeAspect="1"/>
          </p:cNvSpPr>
          <p:nvPr>
            <p:ph type="sldImg" idx="2"/>
          </p:nvPr>
        </p:nvSpPr>
        <p:spPr>
          <a:xfrm>
            <a:off x="1143227" y="685793"/>
            <a:ext cx="4572227" cy="342898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Shape 1026"/>
          <p:cNvSpPr txBox="1">
            <a:spLocks noGrp="1"/>
          </p:cNvSpPr>
          <p:nvPr>
            <p:ph type="body" idx="1"/>
          </p:nvPr>
        </p:nvSpPr>
        <p:spPr>
          <a:xfrm>
            <a:off x="685800" y="4343378"/>
            <a:ext cx="5486400" cy="4114780"/>
          </a:xfrm>
          <a:prstGeom prst="rect">
            <a:avLst/>
          </a:prstGeom>
        </p:spPr>
        <p:txBody>
          <a:bodyPr spcFirstLastPara="1" wrap="square" lIns="89200" tIns="89200" rIns="89200" bIns="89200" anchor="t" anchorCtr="0">
            <a:noAutofit/>
          </a:bodyPr>
          <a:lstStyle/>
          <a:p>
            <a:pPr marL="0" lvl="0" indent="0">
              <a:spcBef>
                <a:spcPts val="360"/>
              </a:spcBef>
              <a:spcAft>
                <a:spcPts val="0"/>
              </a:spcAft>
              <a:buNone/>
            </a:pPr>
            <a:endParaRPr/>
          </a:p>
        </p:txBody>
      </p:sp>
      <p:sp>
        <p:nvSpPr>
          <p:cNvPr id="1027" name="Shape 1027"/>
          <p:cNvSpPr>
            <a:spLocks noGrp="1" noRot="1" noChangeAspect="1"/>
          </p:cNvSpPr>
          <p:nvPr>
            <p:ph type="sldImg" idx="2"/>
          </p:nvPr>
        </p:nvSpPr>
        <p:spPr>
          <a:xfrm>
            <a:off x="1143227" y="685793"/>
            <a:ext cx="4572227" cy="342898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Shape 1035"/>
          <p:cNvSpPr txBox="1">
            <a:spLocks noGrp="1"/>
          </p:cNvSpPr>
          <p:nvPr>
            <p:ph type="body" idx="1"/>
          </p:nvPr>
        </p:nvSpPr>
        <p:spPr>
          <a:xfrm>
            <a:off x="685800" y="4343378"/>
            <a:ext cx="5486400" cy="4114780"/>
          </a:xfrm>
          <a:prstGeom prst="rect">
            <a:avLst/>
          </a:prstGeom>
        </p:spPr>
        <p:txBody>
          <a:bodyPr spcFirstLastPara="1" wrap="square" lIns="89200" tIns="89200" rIns="89200" bIns="89200" anchor="t" anchorCtr="0">
            <a:noAutofit/>
          </a:bodyPr>
          <a:lstStyle/>
          <a:p>
            <a:pPr marL="0" lvl="0" indent="0">
              <a:spcBef>
                <a:spcPts val="360"/>
              </a:spcBef>
              <a:spcAft>
                <a:spcPts val="0"/>
              </a:spcAft>
              <a:buNone/>
            </a:pPr>
            <a:endParaRPr/>
          </a:p>
        </p:txBody>
      </p:sp>
      <p:sp>
        <p:nvSpPr>
          <p:cNvPr id="1036" name="Shape 1036"/>
          <p:cNvSpPr>
            <a:spLocks noGrp="1" noRot="1" noChangeAspect="1"/>
          </p:cNvSpPr>
          <p:nvPr>
            <p:ph type="sldImg" idx="2"/>
          </p:nvPr>
        </p:nvSpPr>
        <p:spPr>
          <a:xfrm>
            <a:off x="1143227" y="685793"/>
            <a:ext cx="4572227" cy="342898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Shape 1041"/>
          <p:cNvSpPr txBox="1">
            <a:spLocks noGrp="1"/>
          </p:cNvSpPr>
          <p:nvPr>
            <p:ph type="body" idx="1"/>
          </p:nvPr>
        </p:nvSpPr>
        <p:spPr>
          <a:xfrm>
            <a:off x="685800" y="4343378"/>
            <a:ext cx="5486400" cy="4114780"/>
          </a:xfrm>
          <a:prstGeom prst="rect">
            <a:avLst/>
          </a:prstGeom>
        </p:spPr>
        <p:txBody>
          <a:bodyPr spcFirstLastPara="1" wrap="square" lIns="89200" tIns="89200" rIns="89200" bIns="89200" anchor="t" anchorCtr="0">
            <a:noAutofit/>
          </a:bodyPr>
          <a:lstStyle/>
          <a:p>
            <a:pPr marL="0" lvl="0" indent="0">
              <a:spcBef>
                <a:spcPts val="360"/>
              </a:spcBef>
              <a:spcAft>
                <a:spcPts val="0"/>
              </a:spcAft>
              <a:buNone/>
            </a:pPr>
            <a:endParaRPr/>
          </a:p>
        </p:txBody>
      </p:sp>
      <p:sp>
        <p:nvSpPr>
          <p:cNvPr id="1042" name="Shape 1042"/>
          <p:cNvSpPr>
            <a:spLocks noGrp="1" noRot="1" noChangeAspect="1"/>
          </p:cNvSpPr>
          <p:nvPr>
            <p:ph type="sldImg" idx="2"/>
          </p:nvPr>
        </p:nvSpPr>
        <p:spPr>
          <a:xfrm>
            <a:off x="1143227" y="685793"/>
            <a:ext cx="4572227" cy="342898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Shape 1048"/>
          <p:cNvSpPr txBox="1">
            <a:spLocks noGrp="1"/>
          </p:cNvSpPr>
          <p:nvPr>
            <p:ph type="body" idx="1"/>
          </p:nvPr>
        </p:nvSpPr>
        <p:spPr>
          <a:xfrm>
            <a:off x="685800" y="4343378"/>
            <a:ext cx="5486400" cy="4114780"/>
          </a:xfrm>
          <a:prstGeom prst="rect">
            <a:avLst/>
          </a:prstGeom>
        </p:spPr>
        <p:txBody>
          <a:bodyPr spcFirstLastPara="1" wrap="square" lIns="89200" tIns="89200" rIns="89200" bIns="89200" anchor="t" anchorCtr="0">
            <a:noAutofit/>
          </a:bodyPr>
          <a:lstStyle/>
          <a:p>
            <a:pPr marL="0" lvl="0" indent="0">
              <a:spcBef>
                <a:spcPts val="360"/>
              </a:spcBef>
              <a:spcAft>
                <a:spcPts val="0"/>
              </a:spcAft>
              <a:buNone/>
            </a:pPr>
            <a:endParaRPr/>
          </a:p>
        </p:txBody>
      </p:sp>
      <p:sp>
        <p:nvSpPr>
          <p:cNvPr id="1049" name="Shape 1049"/>
          <p:cNvSpPr>
            <a:spLocks noGrp="1" noRot="1" noChangeAspect="1"/>
          </p:cNvSpPr>
          <p:nvPr>
            <p:ph type="sldImg" idx="2"/>
          </p:nvPr>
        </p:nvSpPr>
        <p:spPr>
          <a:xfrm>
            <a:off x="1143227" y="685793"/>
            <a:ext cx="4572227" cy="342898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270" name="Shape 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282" name="Shape 2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292" name="Shape 2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pic>
        <p:nvPicPr>
          <p:cNvPr id="17" name="Shape 17" descr="MoleculeTracer.png"/>
          <p:cNvPicPr preferRelativeResize="0"/>
          <p:nvPr/>
        </p:nvPicPr>
        <p:blipFill rotWithShape="1">
          <a:blip r:embed="rId2">
            <a:alphaModFix/>
          </a:blip>
          <a:srcRect/>
          <a:stretch/>
        </p:blipFill>
        <p:spPr>
          <a:xfrm>
            <a:off x="1674813" y="225425"/>
            <a:ext cx="5795962" cy="3943350"/>
          </a:xfrm>
          <a:prstGeom prst="rect">
            <a:avLst/>
          </a:prstGeom>
          <a:noFill/>
          <a:ln>
            <a:noFill/>
          </a:ln>
        </p:spPr>
      </p:pic>
      <p:sp>
        <p:nvSpPr>
          <p:cNvPr id="18" name="Shape 18"/>
          <p:cNvSpPr txBox="1">
            <a:spLocks noGrp="1"/>
          </p:cNvSpPr>
          <p:nvPr>
            <p:ph type="ctrTitle"/>
          </p:nvPr>
        </p:nvSpPr>
        <p:spPr>
          <a:xfrm>
            <a:off x="820738" y="4155141"/>
            <a:ext cx="7542212" cy="1013012"/>
          </a:xfrm>
          <a:prstGeom prst="rect">
            <a:avLst/>
          </a:prstGeom>
          <a:noFill/>
          <a:ln>
            <a:noFill/>
          </a:ln>
        </p:spPr>
        <p:txBody>
          <a:bodyPr spcFirstLastPara="1" wrap="square" lIns="91425" tIns="91425" rIns="91425" bIns="91425" anchor="b" anchorCtr="0"/>
          <a:lstStyle>
            <a:lvl1pPr marL="0" marR="0" lvl="0"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1pPr>
            <a:lvl2pPr marL="0" marR="0" lvl="1"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2pPr>
            <a:lvl3pPr marL="0" marR="0" lvl="2"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3pPr>
            <a:lvl4pPr marL="0" marR="0" lvl="3"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4pPr>
            <a:lvl5pPr marL="0" marR="0" lvl="4"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5pPr>
            <a:lvl6pPr marL="457200" marR="0" lvl="5"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6pPr>
            <a:lvl7pPr marL="914400" marR="0" lvl="6"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7pPr>
            <a:lvl8pPr marL="1371600" marR="0" lvl="7"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8pPr>
            <a:lvl9pPr marL="1828800" marR="0" lvl="8"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9pPr>
          </a:lstStyle>
          <a:p>
            <a:endParaRPr/>
          </a:p>
        </p:txBody>
      </p:sp>
      <p:sp>
        <p:nvSpPr>
          <p:cNvPr id="19" name="Shape 19"/>
          <p:cNvSpPr txBox="1">
            <a:spLocks noGrp="1"/>
          </p:cNvSpPr>
          <p:nvPr>
            <p:ph type="subTitle" idx="1"/>
          </p:nvPr>
        </p:nvSpPr>
        <p:spPr>
          <a:xfrm>
            <a:off x="820738" y="5230906"/>
            <a:ext cx="7542212" cy="1030942"/>
          </a:xfrm>
          <a:prstGeom prst="rect">
            <a:avLst/>
          </a:prstGeom>
          <a:noFill/>
          <a:ln>
            <a:noFill/>
          </a:ln>
        </p:spPr>
        <p:txBody>
          <a:bodyPr spcFirstLastPara="1" wrap="square" lIns="91425" tIns="91425" rIns="91425" bIns="91425" anchor="t" anchorCtr="0"/>
          <a:lstStyle>
            <a:lvl1pPr marL="0" marR="0" lvl="0" indent="0" algn="ctr" rtl="0">
              <a:spcBef>
                <a:spcPts val="2000"/>
              </a:spcBef>
              <a:spcAft>
                <a:spcPts val="0"/>
              </a:spcAft>
              <a:buClr>
                <a:schemeClr val="dk1"/>
              </a:buClr>
              <a:buSzPts val="2400"/>
              <a:buFont typeface="Galdeano"/>
              <a:buNone/>
              <a:defRPr sz="2400" b="1" i="0" u="none" strike="noStrike" cap="none">
                <a:solidFill>
                  <a:schemeClr val="dk1"/>
                </a:solidFill>
                <a:latin typeface="Galdeano"/>
                <a:ea typeface="Galdeano"/>
                <a:cs typeface="Galdeano"/>
                <a:sym typeface="Galdeano"/>
              </a:defRPr>
            </a:lvl1pPr>
            <a:lvl2pPr marL="457200" marR="0" lvl="1" indent="0" algn="ctr" rtl="0">
              <a:spcBef>
                <a:spcPts val="600"/>
              </a:spcBef>
              <a:spcAft>
                <a:spcPts val="0"/>
              </a:spcAft>
              <a:buClr>
                <a:schemeClr val="dk1"/>
              </a:buClr>
              <a:buSzPts val="2200"/>
              <a:buFont typeface="Galdeano"/>
              <a:buNone/>
              <a:defRPr sz="2200" b="1" i="0" u="none" strike="noStrike" cap="none">
                <a:solidFill>
                  <a:schemeClr val="dk1"/>
                </a:solidFill>
                <a:latin typeface="Galdeano"/>
                <a:ea typeface="Galdeano"/>
                <a:cs typeface="Galdeano"/>
                <a:sym typeface="Galdeano"/>
              </a:defRPr>
            </a:lvl2pPr>
            <a:lvl3pPr marL="914400" marR="0" lvl="2" indent="0" algn="ctr" rtl="0">
              <a:spcBef>
                <a:spcPts val="600"/>
              </a:spcBef>
              <a:spcAft>
                <a:spcPts val="0"/>
              </a:spcAft>
              <a:buClr>
                <a:schemeClr val="dk1"/>
              </a:buClr>
              <a:buSzPts val="2000"/>
              <a:buFont typeface="Galdeano"/>
              <a:buNone/>
              <a:defRPr sz="2000" b="1" i="0" u="none" strike="noStrike" cap="none">
                <a:solidFill>
                  <a:schemeClr val="dk1"/>
                </a:solidFill>
                <a:latin typeface="Galdeano"/>
                <a:ea typeface="Galdeano"/>
                <a:cs typeface="Galdeano"/>
                <a:sym typeface="Galdeano"/>
              </a:defRPr>
            </a:lvl3pPr>
            <a:lvl4pPr marL="1371600" marR="0" lvl="3" indent="0" algn="ctr" rtl="0">
              <a:spcBef>
                <a:spcPts val="600"/>
              </a:spcBef>
              <a:spcAft>
                <a:spcPts val="0"/>
              </a:spcAft>
              <a:buClr>
                <a:schemeClr val="dk1"/>
              </a:buClr>
              <a:buSzPts val="1800"/>
              <a:buFont typeface="Galdeano"/>
              <a:buNone/>
              <a:defRPr sz="1800" b="1" i="0" u="none" strike="noStrike" cap="none">
                <a:solidFill>
                  <a:schemeClr val="dk1"/>
                </a:solidFill>
                <a:latin typeface="Galdeano"/>
                <a:ea typeface="Galdeano"/>
                <a:cs typeface="Galdeano"/>
                <a:sym typeface="Galdeano"/>
              </a:defRPr>
            </a:lvl4pPr>
            <a:lvl5pPr marL="1828800" marR="0" lvl="4" indent="0" algn="ctr" rtl="0">
              <a:spcBef>
                <a:spcPts val="600"/>
              </a:spcBef>
              <a:spcAft>
                <a:spcPts val="0"/>
              </a:spcAft>
              <a:buClr>
                <a:schemeClr val="dk1"/>
              </a:buClr>
              <a:buSzPts val="1800"/>
              <a:buFont typeface="Galdeano"/>
              <a:buNone/>
              <a:defRPr sz="1800" b="1" i="0" u="none" strike="noStrike" cap="none">
                <a:solidFill>
                  <a:schemeClr val="dk1"/>
                </a:solidFill>
                <a:latin typeface="Galdeano"/>
                <a:ea typeface="Galdeano"/>
                <a:cs typeface="Galdeano"/>
                <a:sym typeface="Galdeano"/>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Galdeano"/>
                <a:ea typeface="Galdeano"/>
                <a:cs typeface="Galdeano"/>
                <a:sym typeface="Galdeano"/>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Galdeano"/>
                <a:ea typeface="Galdeano"/>
                <a:cs typeface="Galdeano"/>
                <a:sym typeface="Galdeano"/>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Galdeano"/>
                <a:ea typeface="Galdeano"/>
                <a:cs typeface="Galdeano"/>
                <a:sym typeface="Galdeano"/>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Galdeano"/>
                <a:ea typeface="Galdeano"/>
                <a:cs typeface="Galdeano"/>
                <a:sym typeface="Galdeano"/>
              </a:defRPr>
            </a:lvl9pPr>
          </a:lstStyle>
          <a:p>
            <a:endParaRPr/>
          </a:p>
        </p:txBody>
      </p:sp>
      <p:sp>
        <p:nvSpPr>
          <p:cNvPr id="20" name="Shape 20"/>
          <p:cNvSpPr txBox="1">
            <a:spLocks noGrp="1"/>
          </p:cNvSpPr>
          <p:nvPr>
            <p:ph type="dt" idx="10"/>
          </p:nvPr>
        </p:nvSpPr>
        <p:spPr>
          <a:xfrm>
            <a:off x="6651625" y="6356350"/>
            <a:ext cx="2133600"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100" b="0" i="0" u="none" strike="noStrike" cap="none">
                <a:solidFill>
                  <a:srgbClr val="FFFFFF"/>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ftr" idx="11"/>
          </p:nvPr>
        </p:nvSpPr>
        <p:spPr>
          <a:xfrm>
            <a:off x="354013" y="6356350"/>
            <a:ext cx="2895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100" b="0" i="0" u="none" strike="noStrike" cap="none">
                <a:solidFill>
                  <a:schemeClr val="dk1"/>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 name="Shape 22"/>
          <p:cNvSpPr txBox="1">
            <a:spLocks noGrp="1"/>
          </p:cNvSpPr>
          <p:nvPr>
            <p:ph type="sldNum" idx="12"/>
          </p:nvPr>
        </p:nvSpPr>
        <p:spPr>
          <a:xfrm>
            <a:off x="4191000" y="6356350"/>
            <a:ext cx="7620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100" b="0" i="0" u="none" strike="noStrike" cap="none">
                <a:solidFill>
                  <a:srgbClr val="FFFFFF"/>
                </a:solidFill>
                <a:latin typeface="Galdeano"/>
                <a:ea typeface="Galdeano"/>
                <a:cs typeface="Galdeano"/>
                <a:sym typeface="Galdeano"/>
              </a:rPr>
              <a:t>‹#›</a:t>
            </a:fld>
            <a:endParaRPr sz="1100" b="0" i="0" u="none" strike="noStrike" cap="none">
              <a:solidFill>
                <a:srgbClr val="0A7ACA"/>
              </a:solidFill>
              <a:latin typeface="Galdeano"/>
              <a:ea typeface="Galdeano"/>
              <a:cs typeface="Galdeano"/>
              <a:sym typeface="Galdeano"/>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Picture above Caption">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777240" y="3962399"/>
            <a:ext cx="7585710" cy="672353"/>
          </a:xfrm>
          <a:prstGeom prst="rect">
            <a:avLst/>
          </a:prstGeom>
          <a:noFill/>
          <a:ln>
            <a:noFill/>
          </a:ln>
        </p:spPr>
        <p:txBody>
          <a:bodyPr spcFirstLastPara="1" wrap="square" lIns="91425" tIns="91425" rIns="91425" bIns="91425" anchor="b" anchorCtr="0"/>
          <a:lstStyle>
            <a:lvl1pPr marL="0" marR="0" lvl="0" indent="0" algn="ctr" rtl="0">
              <a:spcBef>
                <a:spcPts val="0"/>
              </a:spcBef>
              <a:spcAft>
                <a:spcPts val="0"/>
              </a:spcAft>
              <a:buSzPts val="1400"/>
              <a:buNone/>
              <a:defRPr sz="3600" b="1" i="0" u="none" strike="noStrike" cap="none">
                <a:solidFill>
                  <a:schemeClr val="dk1"/>
                </a:solidFill>
                <a:latin typeface="Galdeano"/>
                <a:ea typeface="Galdeano"/>
                <a:cs typeface="Galdeano"/>
                <a:sym typeface="Galdeano"/>
              </a:defRPr>
            </a:lvl1pPr>
            <a:lvl2pPr marL="0" marR="0" lvl="1"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2pPr>
            <a:lvl3pPr marL="0" marR="0" lvl="2"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3pPr>
            <a:lvl4pPr marL="0" marR="0" lvl="3"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4pPr>
            <a:lvl5pPr marL="0" marR="0" lvl="4"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5pPr>
            <a:lvl6pPr marL="457200" marR="0" lvl="5"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6pPr>
            <a:lvl7pPr marL="914400" marR="0" lvl="6"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7pPr>
            <a:lvl8pPr marL="1371600" marR="0" lvl="7"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8pPr>
            <a:lvl9pPr marL="1828800" marR="0" lvl="8"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9pPr>
          </a:lstStyle>
          <a:p>
            <a:endParaRPr/>
          </a:p>
        </p:txBody>
      </p:sp>
      <p:sp>
        <p:nvSpPr>
          <p:cNvPr id="76" name="Shape 76"/>
          <p:cNvSpPr>
            <a:spLocks noGrp="1"/>
          </p:cNvSpPr>
          <p:nvPr>
            <p:ph type="pic" idx="2"/>
          </p:nvPr>
        </p:nvSpPr>
        <p:spPr>
          <a:xfrm>
            <a:off x="3101957" y="457200"/>
            <a:ext cx="2940087" cy="2940087"/>
          </a:xfrm>
          <a:prstGeom prst="ellipse">
            <a:avLst/>
          </a:prstGeom>
          <a:solidFill>
            <a:srgbClr val="BFBFBF"/>
          </a:solidFill>
          <a:ln w="63500" cap="flat" cmpd="sng">
            <a:solidFill>
              <a:schemeClr val="dk1"/>
            </a:solidFill>
            <a:prstDash val="solid"/>
            <a:round/>
            <a:headEnd type="none" w="med" len="med"/>
            <a:tailEnd type="none" w="med" len="med"/>
          </a:ln>
          <a:effectLst>
            <a:outerShdw blurRad="254000" dist="152400" dir="5400000" sx="90000" sy="-19000" rotWithShape="0">
              <a:srgbClr val="000000">
                <a:alpha val="20000"/>
              </a:srgbClr>
            </a:outerShdw>
          </a:effectLst>
        </p:spPr>
        <p:txBody>
          <a:bodyPr spcFirstLastPara="1" wrap="square" lIns="91425" tIns="91425" rIns="91425" bIns="91425" anchor="t" anchorCtr="0"/>
          <a:lstStyle>
            <a:lvl1pPr marL="0" marR="0" lvl="0" indent="0" algn="l" rtl="0">
              <a:spcBef>
                <a:spcPts val="2000"/>
              </a:spcBef>
              <a:spcAft>
                <a:spcPts val="0"/>
              </a:spcAft>
              <a:buClr>
                <a:schemeClr val="dk1"/>
              </a:buClr>
              <a:buSzPts val="1400"/>
              <a:buFont typeface="Galdeano"/>
              <a:buNone/>
              <a:defRPr sz="2400" b="1" i="0" u="none" strike="noStrike" cap="none">
                <a:solidFill>
                  <a:schemeClr val="dk1"/>
                </a:solidFill>
                <a:latin typeface="Galdeano"/>
                <a:ea typeface="Galdeano"/>
                <a:cs typeface="Galdeano"/>
                <a:sym typeface="Galdeano"/>
              </a:defRPr>
            </a:lvl1pPr>
            <a:lvl2pPr marL="457200" marR="0" lvl="1" indent="0" algn="l" rtl="0">
              <a:spcBef>
                <a:spcPts val="600"/>
              </a:spcBef>
              <a:spcAft>
                <a:spcPts val="0"/>
              </a:spcAft>
              <a:buClr>
                <a:schemeClr val="dk1"/>
              </a:buClr>
              <a:buSzPts val="1400"/>
              <a:buFont typeface="Galdeano"/>
              <a:buNone/>
              <a:defRPr sz="2800" b="1" i="0" u="none" strike="noStrike" cap="none">
                <a:solidFill>
                  <a:schemeClr val="dk1"/>
                </a:solidFill>
                <a:latin typeface="Galdeano"/>
                <a:ea typeface="Galdeano"/>
                <a:cs typeface="Galdeano"/>
                <a:sym typeface="Galdeano"/>
              </a:defRPr>
            </a:lvl2pPr>
            <a:lvl3pPr marL="914400" marR="0" lvl="2" indent="0" algn="l" rtl="0">
              <a:spcBef>
                <a:spcPts val="600"/>
              </a:spcBef>
              <a:spcAft>
                <a:spcPts val="0"/>
              </a:spcAft>
              <a:buClr>
                <a:schemeClr val="dk1"/>
              </a:buClr>
              <a:buSzPts val="1400"/>
              <a:buFont typeface="Galdeano"/>
              <a:buNone/>
              <a:defRPr sz="2400" b="1" i="0" u="none" strike="noStrike" cap="none">
                <a:solidFill>
                  <a:schemeClr val="dk1"/>
                </a:solidFill>
                <a:latin typeface="Galdeano"/>
                <a:ea typeface="Galdeano"/>
                <a:cs typeface="Galdeano"/>
                <a:sym typeface="Galdeano"/>
              </a:defRPr>
            </a:lvl3pPr>
            <a:lvl4pPr marL="1371600" marR="0" lvl="3" indent="0" algn="l" rtl="0">
              <a:spcBef>
                <a:spcPts val="600"/>
              </a:spcBef>
              <a:spcAft>
                <a:spcPts val="0"/>
              </a:spcAft>
              <a:buClr>
                <a:schemeClr val="dk1"/>
              </a:buClr>
              <a:buSzPts val="1400"/>
              <a:buFont typeface="Galdeano"/>
              <a:buNone/>
              <a:defRPr sz="2000" b="1" i="0" u="none" strike="noStrike" cap="none">
                <a:solidFill>
                  <a:schemeClr val="dk1"/>
                </a:solidFill>
                <a:latin typeface="Galdeano"/>
                <a:ea typeface="Galdeano"/>
                <a:cs typeface="Galdeano"/>
                <a:sym typeface="Galdeano"/>
              </a:defRPr>
            </a:lvl4pPr>
            <a:lvl5pPr marL="1828800" marR="0" lvl="4" indent="0" algn="l" rtl="0">
              <a:spcBef>
                <a:spcPts val="600"/>
              </a:spcBef>
              <a:spcAft>
                <a:spcPts val="0"/>
              </a:spcAft>
              <a:buClr>
                <a:schemeClr val="dk1"/>
              </a:buClr>
              <a:buSzPts val="1400"/>
              <a:buFont typeface="Galdeano"/>
              <a:buNone/>
              <a:defRPr sz="2000" b="1" i="0" u="none" strike="noStrike" cap="none">
                <a:solidFill>
                  <a:schemeClr val="dk1"/>
                </a:solidFill>
                <a:latin typeface="Galdeano"/>
                <a:ea typeface="Galdeano"/>
                <a:cs typeface="Galdeano"/>
                <a:sym typeface="Galdeano"/>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Galdeano"/>
                <a:ea typeface="Galdeano"/>
                <a:cs typeface="Galdeano"/>
                <a:sym typeface="Galdeano"/>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Galdeano"/>
                <a:ea typeface="Galdeano"/>
                <a:cs typeface="Galdeano"/>
                <a:sym typeface="Galdeano"/>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Galdeano"/>
                <a:ea typeface="Galdeano"/>
                <a:cs typeface="Galdeano"/>
                <a:sym typeface="Galdeano"/>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Galdeano"/>
                <a:ea typeface="Galdeano"/>
                <a:cs typeface="Galdeano"/>
                <a:sym typeface="Galdeano"/>
              </a:defRPr>
            </a:lvl9pPr>
          </a:lstStyle>
          <a:p>
            <a:endParaRPr/>
          </a:p>
        </p:txBody>
      </p:sp>
      <p:sp>
        <p:nvSpPr>
          <p:cNvPr id="77" name="Shape 77"/>
          <p:cNvSpPr txBox="1">
            <a:spLocks noGrp="1"/>
          </p:cNvSpPr>
          <p:nvPr>
            <p:ph type="body" idx="1"/>
          </p:nvPr>
        </p:nvSpPr>
        <p:spPr>
          <a:xfrm>
            <a:off x="777240" y="4639235"/>
            <a:ext cx="7585710" cy="1371600"/>
          </a:xfrm>
          <a:prstGeom prst="rect">
            <a:avLst/>
          </a:prstGeom>
          <a:noFill/>
          <a:ln>
            <a:noFill/>
          </a:ln>
        </p:spPr>
        <p:txBody>
          <a:bodyPr spcFirstLastPara="1" wrap="square" lIns="91425" tIns="91425" rIns="91425" bIns="91425" anchor="t" anchorCtr="0"/>
          <a:lstStyle>
            <a:lvl1pPr marL="457200" marR="0" lvl="0" indent="-228600" algn="ctr" rtl="0">
              <a:spcBef>
                <a:spcPts val="2000"/>
              </a:spcBef>
              <a:spcAft>
                <a:spcPts val="0"/>
              </a:spcAft>
              <a:buClr>
                <a:schemeClr val="dk1"/>
              </a:buClr>
              <a:buSzPts val="2400"/>
              <a:buFont typeface="Galdeano"/>
              <a:buNone/>
              <a:defRPr sz="2000" b="1" i="0" u="none" strike="noStrike" cap="none">
                <a:solidFill>
                  <a:schemeClr val="dk1"/>
                </a:solidFill>
                <a:latin typeface="Galdeano"/>
                <a:ea typeface="Galdeano"/>
                <a:cs typeface="Galdeano"/>
                <a:sym typeface="Galdeano"/>
              </a:defRPr>
            </a:lvl1pPr>
            <a:lvl2pPr marL="914400" marR="0" lvl="1" indent="-228600" algn="l" rtl="0">
              <a:spcBef>
                <a:spcPts val="600"/>
              </a:spcBef>
              <a:spcAft>
                <a:spcPts val="0"/>
              </a:spcAft>
              <a:buClr>
                <a:schemeClr val="dk1"/>
              </a:buClr>
              <a:buSzPts val="2200"/>
              <a:buFont typeface="Galdeano"/>
              <a:buNone/>
              <a:defRPr sz="1200" b="1" i="0" u="none" strike="noStrike" cap="none">
                <a:solidFill>
                  <a:schemeClr val="dk1"/>
                </a:solidFill>
                <a:latin typeface="Galdeano"/>
                <a:ea typeface="Galdeano"/>
                <a:cs typeface="Galdeano"/>
                <a:sym typeface="Galdeano"/>
              </a:defRPr>
            </a:lvl2pPr>
            <a:lvl3pPr marL="1371600" marR="0" lvl="2" indent="-228600" algn="l" rtl="0">
              <a:spcBef>
                <a:spcPts val="600"/>
              </a:spcBef>
              <a:spcAft>
                <a:spcPts val="0"/>
              </a:spcAft>
              <a:buClr>
                <a:schemeClr val="dk1"/>
              </a:buClr>
              <a:buSzPts val="2000"/>
              <a:buFont typeface="Galdeano"/>
              <a:buNone/>
              <a:defRPr sz="1000" b="1" i="0" u="none" strike="noStrike" cap="none">
                <a:solidFill>
                  <a:schemeClr val="dk1"/>
                </a:solidFill>
                <a:latin typeface="Galdeano"/>
                <a:ea typeface="Galdeano"/>
                <a:cs typeface="Galdeano"/>
                <a:sym typeface="Galdeano"/>
              </a:defRPr>
            </a:lvl3pPr>
            <a:lvl4pPr marL="1828800" marR="0" lvl="3" indent="-228600" algn="l" rtl="0">
              <a:spcBef>
                <a:spcPts val="600"/>
              </a:spcBef>
              <a:spcAft>
                <a:spcPts val="0"/>
              </a:spcAft>
              <a:buClr>
                <a:schemeClr val="dk1"/>
              </a:buClr>
              <a:buSzPts val="1800"/>
              <a:buFont typeface="Galdeano"/>
              <a:buNone/>
              <a:defRPr sz="900" b="1" i="0" u="none" strike="noStrike" cap="none">
                <a:solidFill>
                  <a:schemeClr val="dk1"/>
                </a:solidFill>
                <a:latin typeface="Galdeano"/>
                <a:ea typeface="Galdeano"/>
                <a:cs typeface="Galdeano"/>
                <a:sym typeface="Galdeano"/>
              </a:defRPr>
            </a:lvl4pPr>
            <a:lvl5pPr marL="2286000" marR="0" lvl="4" indent="-228600" algn="l" rtl="0">
              <a:spcBef>
                <a:spcPts val="600"/>
              </a:spcBef>
              <a:spcAft>
                <a:spcPts val="0"/>
              </a:spcAft>
              <a:buClr>
                <a:schemeClr val="dk1"/>
              </a:buClr>
              <a:buSzPts val="1800"/>
              <a:buFont typeface="Galdeano"/>
              <a:buNone/>
              <a:defRPr sz="900" b="1" i="0" u="none" strike="noStrike" cap="none">
                <a:solidFill>
                  <a:schemeClr val="dk1"/>
                </a:solidFill>
                <a:latin typeface="Galdeano"/>
                <a:ea typeface="Galdeano"/>
                <a:cs typeface="Galdeano"/>
                <a:sym typeface="Galdeano"/>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Galdeano"/>
                <a:ea typeface="Galdeano"/>
                <a:cs typeface="Galdeano"/>
                <a:sym typeface="Galdeano"/>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Galdeano"/>
                <a:ea typeface="Galdeano"/>
                <a:cs typeface="Galdeano"/>
                <a:sym typeface="Galdeano"/>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Galdeano"/>
                <a:ea typeface="Galdeano"/>
                <a:cs typeface="Galdeano"/>
                <a:sym typeface="Galdeano"/>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Galdeano"/>
                <a:ea typeface="Galdeano"/>
                <a:cs typeface="Galdeano"/>
                <a:sym typeface="Galdeano"/>
              </a:defRPr>
            </a:lvl9pPr>
          </a:lstStyle>
          <a:p>
            <a:endParaRPr/>
          </a:p>
        </p:txBody>
      </p:sp>
      <p:sp>
        <p:nvSpPr>
          <p:cNvPr id="78" name="Shape 78"/>
          <p:cNvSpPr txBox="1">
            <a:spLocks noGrp="1"/>
          </p:cNvSpPr>
          <p:nvPr>
            <p:ph type="dt" idx="10"/>
          </p:nvPr>
        </p:nvSpPr>
        <p:spPr>
          <a:xfrm>
            <a:off x="6651625" y="6356350"/>
            <a:ext cx="2133600"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100">
                <a:solidFill>
                  <a:srgbClr val="FFFFFF"/>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9" name="Shape 79"/>
          <p:cNvSpPr txBox="1">
            <a:spLocks noGrp="1"/>
          </p:cNvSpPr>
          <p:nvPr>
            <p:ph type="ftr" idx="11"/>
          </p:nvPr>
        </p:nvSpPr>
        <p:spPr>
          <a:xfrm>
            <a:off x="354013" y="6356350"/>
            <a:ext cx="2895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100">
                <a:solidFill>
                  <a:schemeClr val="dk1"/>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0" name="Shape 80"/>
          <p:cNvSpPr txBox="1">
            <a:spLocks noGrp="1"/>
          </p:cNvSpPr>
          <p:nvPr>
            <p:ph type="sldNum" idx="12"/>
          </p:nvPr>
        </p:nvSpPr>
        <p:spPr>
          <a:xfrm>
            <a:off x="4191000" y="6356350"/>
            <a:ext cx="7620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100">
                <a:solidFill>
                  <a:srgbClr val="FFFFFF"/>
                </a:solidFill>
                <a:latin typeface="Galdeano"/>
                <a:ea typeface="Galdeano"/>
                <a:cs typeface="Galdeano"/>
                <a:sym typeface="Galdeano"/>
              </a:rPr>
              <a:t>‹#›</a:t>
            </a:fld>
            <a:endParaRPr sz="1100">
              <a:solidFill>
                <a:srgbClr val="FFFFFF"/>
              </a:solidFill>
              <a:latin typeface="Galdeano"/>
              <a:ea typeface="Galdeano"/>
              <a:cs typeface="Galdeano"/>
              <a:sym typeface="Galdean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779463" y="107950"/>
            <a:ext cx="7581900" cy="165417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1pPr>
            <a:lvl2pPr marL="0" marR="0" lvl="1"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2pPr>
            <a:lvl3pPr marL="0" marR="0" lvl="2"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3pPr>
            <a:lvl4pPr marL="0" marR="0" lvl="3"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4pPr>
            <a:lvl5pPr marL="0" marR="0" lvl="4"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5pPr>
            <a:lvl6pPr marL="457200" marR="0" lvl="5"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6pPr>
            <a:lvl7pPr marL="914400" marR="0" lvl="6"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7pPr>
            <a:lvl8pPr marL="1371600" marR="0" lvl="7"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8pPr>
            <a:lvl9pPr marL="1828800" marR="0" lvl="8"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9pPr>
          </a:lstStyle>
          <a:p>
            <a:endParaRPr/>
          </a:p>
        </p:txBody>
      </p:sp>
      <p:sp>
        <p:nvSpPr>
          <p:cNvPr id="83" name="Shape 83"/>
          <p:cNvSpPr txBox="1">
            <a:spLocks noGrp="1"/>
          </p:cNvSpPr>
          <p:nvPr>
            <p:ph type="body" idx="1"/>
          </p:nvPr>
        </p:nvSpPr>
        <p:spPr>
          <a:xfrm rot="5400000">
            <a:off x="2593976" y="68263"/>
            <a:ext cx="3952875" cy="7581900"/>
          </a:xfrm>
          <a:prstGeom prst="rect">
            <a:avLst/>
          </a:prstGeom>
          <a:noFill/>
          <a:ln>
            <a:noFill/>
          </a:ln>
        </p:spPr>
        <p:txBody>
          <a:bodyPr spcFirstLastPara="1" wrap="square" lIns="91425" tIns="91425" rIns="91425" bIns="91425" anchor="t" anchorCtr="0"/>
          <a:lstStyle>
            <a:lvl1pPr marL="457200" marR="0" lvl="0" indent="-381000" algn="l" rtl="0">
              <a:spcBef>
                <a:spcPts val="2000"/>
              </a:spcBef>
              <a:spcAft>
                <a:spcPts val="0"/>
              </a:spcAft>
              <a:buClr>
                <a:schemeClr val="dk1"/>
              </a:buClr>
              <a:buSzPts val="2400"/>
              <a:buFont typeface="Galdeano"/>
              <a:buChar char="•"/>
              <a:defRPr sz="2400" b="1" i="0" u="none" strike="noStrike" cap="none">
                <a:solidFill>
                  <a:schemeClr val="dk1"/>
                </a:solidFill>
                <a:latin typeface="Galdeano"/>
                <a:ea typeface="Galdeano"/>
                <a:cs typeface="Galdeano"/>
                <a:sym typeface="Galdeano"/>
              </a:defRPr>
            </a:lvl1pPr>
            <a:lvl2pPr marL="914400" marR="0" lvl="1" indent="-368300" algn="l" rtl="0">
              <a:spcBef>
                <a:spcPts val="600"/>
              </a:spcBef>
              <a:spcAft>
                <a:spcPts val="0"/>
              </a:spcAft>
              <a:buClr>
                <a:schemeClr val="dk1"/>
              </a:buClr>
              <a:buSzPts val="2200"/>
              <a:buFont typeface="Galdeano"/>
              <a:buChar char="•"/>
              <a:defRPr sz="2200" b="1" i="0" u="none" strike="noStrike" cap="none">
                <a:solidFill>
                  <a:schemeClr val="dk1"/>
                </a:solidFill>
                <a:latin typeface="Galdeano"/>
                <a:ea typeface="Galdeano"/>
                <a:cs typeface="Galdeano"/>
                <a:sym typeface="Galdeano"/>
              </a:defRPr>
            </a:lvl2pPr>
            <a:lvl3pPr marL="1371600" marR="0" lvl="2" indent="-355600" algn="l" rtl="0">
              <a:spcBef>
                <a:spcPts val="600"/>
              </a:spcBef>
              <a:spcAft>
                <a:spcPts val="0"/>
              </a:spcAft>
              <a:buClr>
                <a:schemeClr val="dk1"/>
              </a:buClr>
              <a:buSzPts val="2000"/>
              <a:buFont typeface="Galdeano"/>
              <a:buChar char="•"/>
              <a:defRPr sz="2000" b="1" i="0" u="none" strike="noStrike" cap="none">
                <a:solidFill>
                  <a:schemeClr val="dk1"/>
                </a:solidFill>
                <a:latin typeface="Galdeano"/>
                <a:ea typeface="Galdeano"/>
                <a:cs typeface="Galdeano"/>
                <a:sym typeface="Galdeano"/>
              </a:defRPr>
            </a:lvl3pPr>
            <a:lvl4pPr marL="1828800" marR="0" lvl="3"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4pPr>
            <a:lvl5pPr marL="2286000" marR="0" lvl="4"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9pPr>
          </a:lstStyle>
          <a:p>
            <a:endParaRPr/>
          </a:p>
        </p:txBody>
      </p:sp>
      <p:sp>
        <p:nvSpPr>
          <p:cNvPr id="84" name="Shape 84"/>
          <p:cNvSpPr txBox="1">
            <a:spLocks noGrp="1"/>
          </p:cNvSpPr>
          <p:nvPr>
            <p:ph type="dt" idx="10"/>
          </p:nvPr>
        </p:nvSpPr>
        <p:spPr>
          <a:xfrm>
            <a:off x="6651625" y="6356350"/>
            <a:ext cx="2133600"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100">
                <a:solidFill>
                  <a:srgbClr val="FFFFFF"/>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5" name="Shape 85"/>
          <p:cNvSpPr txBox="1">
            <a:spLocks noGrp="1"/>
          </p:cNvSpPr>
          <p:nvPr>
            <p:ph type="ftr" idx="11"/>
          </p:nvPr>
        </p:nvSpPr>
        <p:spPr>
          <a:xfrm>
            <a:off x="354013" y="6356350"/>
            <a:ext cx="2895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100">
                <a:solidFill>
                  <a:schemeClr val="dk1"/>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6" name="Shape 86"/>
          <p:cNvSpPr txBox="1">
            <a:spLocks noGrp="1"/>
          </p:cNvSpPr>
          <p:nvPr>
            <p:ph type="sldNum" idx="12"/>
          </p:nvPr>
        </p:nvSpPr>
        <p:spPr>
          <a:xfrm>
            <a:off x="4191000" y="6356350"/>
            <a:ext cx="7620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100">
                <a:solidFill>
                  <a:srgbClr val="FFFFFF"/>
                </a:solidFill>
                <a:latin typeface="Galdeano"/>
                <a:ea typeface="Galdeano"/>
                <a:cs typeface="Galdeano"/>
                <a:sym typeface="Galdeano"/>
              </a:rPr>
              <a:t>‹#›</a:t>
            </a:fld>
            <a:endParaRPr sz="1100">
              <a:solidFill>
                <a:srgbClr val="FFFFFF"/>
              </a:solidFill>
              <a:latin typeface="Galdeano"/>
              <a:ea typeface="Galdeano"/>
              <a:cs typeface="Galdeano"/>
              <a:sym typeface="Galdeano"/>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7"/>
        <p:cNvGrpSpPr/>
        <p:nvPr/>
      </p:nvGrpSpPr>
      <p:grpSpPr>
        <a:xfrm>
          <a:off x="0" y="0"/>
          <a:ext cx="0" cy="0"/>
          <a:chOff x="0" y="0"/>
          <a:chExt cx="0" cy="0"/>
        </a:xfrm>
      </p:grpSpPr>
      <p:sp>
        <p:nvSpPr>
          <p:cNvPr id="88" name="Shape 88"/>
          <p:cNvSpPr txBox="1">
            <a:spLocks noGrp="1"/>
          </p:cNvSpPr>
          <p:nvPr>
            <p:ph type="title"/>
          </p:nvPr>
        </p:nvSpPr>
        <p:spPr>
          <a:xfrm rot="5400000">
            <a:off x="5186083" y="2250142"/>
            <a:ext cx="5607424" cy="1940859"/>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1pPr>
            <a:lvl2pPr marL="0" marR="0" lvl="1"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2pPr>
            <a:lvl3pPr marL="0" marR="0" lvl="2"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3pPr>
            <a:lvl4pPr marL="0" marR="0" lvl="3"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4pPr>
            <a:lvl5pPr marL="0" marR="0" lvl="4"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5pPr>
            <a:lvl6pPr marL="457200" marR="0" lvl="5"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6pPr>
            <a:lvl7pPr marL="914400" marR="0" lvl="6"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7pPr>
            <a:lvl8pPr marL="1371600" marR="0" lvl="7"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8pPr>
            <a:lvl9pPr marL="1828800" marR="0" lvl="8"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9pPr>
          </a:lstStyle>
          <a:p>
            <a:endParaRPr/>
          </a:p>
        </p:txBody>
      </p:sp>
      <p:sp>
        <p:nvSpPr>
          <p:cNvPr id="89" name="Shape 89"/>
          <p:cNvSpPr txBox="1">
            <a:spLocks noGrp="1"/>
          </p:cNvSpPr>
          <p:nvPr>
            <p:ph type="body" idx="1"/>
          </p:nvPr>
        </p:nvSpPr>
        <p:spPr>
          <a:xfrm rot="5400000">
            <a:off x="1088022" y="146729"/>
            <a:ext cx="5610268" cy="6144839"/>
          </a:xfrm>
          <a:prstGeom prst="rect">
            <a:avLst/>
          </a:prstGeom>
          <a:noFill/>
          <a:ln>
            <a:noFill/>
          </a:ln>
        </p:spPr>
        <p:txBody>
          <a:bodyPr spcFirstLastPara="1" wrap="square" lIns="91425" tIns="91425" rIns="91425" bIns="91425" anchor="t" anchorCtr="0"/>
          <a:lstStyle>
            <a:lvl1pPr marL="457200" marR="0" lvl="0" indent="-381000" algn="l" rtl="0">
              <a:spcBef>
                <a:spcPts val="2000"/>
              </a:spcBef>
              <a:spcAft>
                <a:spcPts val="0"/>
              </a:spcAft>
              <a:buClr>
                <a:schemeClr val="dk1"/>
              </a:buClr>
              <a:buSzPts val="2400"/>
              <a:buFont typeface="Galdeano"/>
              <a:buChar char="•"/>
              <a:defRPr sz="2400" b="1" i="0" u="none" strike="noStrike" cap="none">
                <a:solidFill>
                  <a:schemeClr val="dk1"/>
                </a:solidFill>
                <a:latin typeface="Galdeano"/>
                <a:ea typeface="Galdeano"/>
                <a:cs typeface="Galdeano"/>
                <a:sym typeface="Galdeano"/>
              </a:defRPr>
            </a:lvl1pPr>
            <a:lvl2pPr marL="914400" marR="0" lvl="1" indent="-368300" algn="l" rtl="0">
              <a:spcBef>
                <a:spcPts val="600"/>
              </a:spcBef>
              <a:spcAft>
                <a:spcPts val="0"/>
              </a:spcAft>
              <a:buClr>
                <a:schemeClr val="dk1"/>
              </a:buClr>
              <a:buSzPts val="2200"/>
              <a:buFont typeface="Galdeano"/>
              <a:buChar char="•"/>
              <a:defRPr sz="2200" b="1" i="0" u="none" strike="noStrike" cap="none">
                <a:solidFill>
                  <a:schemeClr val="dk1"/>
                </a:solidFill>
                <a:latin typeface="Galdeano"/>
                <a:ea typeface="Galdeano"/>
                <a:cs typeface="Galdeano"/>
                <a:sym typeface="Galdeano"/>
              </a:defRPr>
            </a:lvl2pPr>
            <a:lvl3pPr marL="1371600" marR="0" lvl="2" indent="-355600" algn="l" rtl="0">
              <a:spcBef>
                <a:spcPts val="600"/>
              </a:spcBef>
              <a:spcAft>
                <a:spcPts val="0"/>
              </a:spcAft>
              <a:buClr>
                <a:schemeClr val="dk1"/>
              </a:buClr>
              <a:buSzPts val="2000"/>
              <a:buFont typeface="Galdeano"/>
              <a:buChar char="•"/>
              <a:defRPr sz="2000" b="1" i="0" u="none" strike="noStrike" cap="none">
                <a:solidFill>
                  <a:schemeClr val="dk1"/>
                </a:solidFill>
                <a:latin typeface="Galdeano"/>
                <a:ea typeface="Galdeano"/>
                <a:cs typeface="Galdeano"/>
                <a:sym typeface="Galdeano"/>
              </a:defRPr>
            </a:lvl3pPr>
            <a:lvl4pPr marL="1828800" marR="0" lvl="3"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4pPr>
            <a:lvl5pPr marL="2286000" marR="0" lvl="4"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9pPr>
          </a:lstStyle>
          <a:p>
            <a:endParaRPr/>
          </a:p>
        </p:txBody>
      </p:sp>
      <p:sp>
        <p:nvSpPr>
          <p:cNvPr id="90" name="Shape 90"/>
          <p:cNvSpPr txBox="1">
            <a:spLocks noGrp="1"/>
          </p:cNvSpPr>
          <p:nvPr>
            <p:ph type="dt" idx="10"/>
          </p:nvPr>
        </p:nvSpPr>
        <p:spPr>
          <a:xfrm>
            <a:off x="6651625" y="6356350"/>
            <a:ext cx="2133600"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100">
                <a:solidFill>
                  <a:srgbClr val="FFFFFF"/>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1" name="Shape 91"/>
          <p:cNvSpPr txBox="1">
            <a:spLocks noGrp="1"/>
          </p:cNvSpPr>
          <p:nvPr>
            <p:ph type="ftr" idx="11"/>
          </p:nvPr>
        </p:nvSpPr>
        <p:spPr>
          <a:xfrm>
            <a:off x="354013" y="6356350"/>
            <a:ext cx="2895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100">
                <a:solidFill>
                  <a:schemeClr val="dk1"/>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2" name="Shape 92"/>
          <p:cNvSpPr txBox="1">
            <a:spLocks noGrp="1"/>
          </p:cNvSpPr>
          <p:nvPr>
            <p:ph type="sldNum" idx="12"/>
          </p:nvPr>
        </p:nvSpPr>
        <p:spPr>
          <a:xfrm>
            <a:off x="4191000" y="6356350"/>
            <a:ext cx="7620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100">
                <a:solidFill>
                  <a:srgbClr val="FFFFFF"/>
                </a:solidFill>
                <a:latin typeface="Galdeano"/>
                <a:ea typeface="Galdeano"/>
                <a:cs typeface="Galdeano"/>
                <a:sym typeface="Galdeano"/>
              </a:rPr>
              <a:t>‹#›</a:t>
            </a:fld>
            <a:endParaRPr sz="1100">
              <a:solidFill>
                <a:srgbClr val="FFFFFF"/>
              </a:solidFill>
              <a:latin typeface="Galdeano"/>
              <a:ea typeface="Galdeano"/>
              <a:cs typeface="Galdeano"/>
              <a:sym typeface="Galdean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losing">
    <p:spTree>
      <p:nvGrpSpPr>
        <p:cNvPr id="1" name="Shape 93"/>
        <p:cNvGrpSpPr/>
        <p:nvPr/>
      </p:nvGrpSpPr>
      <p:grpSpPr>
        <a:xfrm>
          <a:off x="0" y="0"/>
          <a:ext cx="0" cy="0"/>
          <a:chOff x="0" y="0"/>
          <a:chExt cx="0" cy="0"/>
        </a:xfrm>
      </p:grpSpPr>
      <p:sp>
        <p:nvSpPr>
          <p:cNvPr id="94" name="Shape 94"/>
          <p:cNvSpPr txBox="1">
            <a:spLocks noGrp="1"/>
          </p:cNvSpPr>
          <p:nvPr>
            <p:ph type="dt" idx="10"/>
          </p:nvPr>
        </p:nvSpPr>
        <p:spPr>
          <a:xfrm>
            <a:off x="6651625" y="6356350"/>
            <a:ext cx="2133600" cy="365125"/>
          </a:xfrm>
          <a:prstGeom prst="rect">
            <a:avLst/>
          </a:prstGeom>
          <a:noFill/>
          <a:ln>
            <a:noFill/>
          </a:ln>
          <a:effectLst>
            <a:outerShdw blurRad="50800" dist="38100" dir="2700000" algn="tl" rotWithShape="0">
              <a:srgbClr val="000000">
                <a:alpha val="40000"/>
              </a:srgbClr>
            </a:outerShdw>
          </a:effectLst>
        </p:spPr>
        <p:txBody>
          <a:bodyPr spcFirstLastPara="1" wrap="square" lIns="91425" tIns="91425" rIns="91425" bIns="91425" anchor="ctr" anchorCtr="0"/>
          <a:lstStyle>
            <a:lvl1pPr marL="0" marR="0" lvl="0" indent="0" algn="r" rtl="0">
              <a:spcBef>
                <a:spcPts val="0"/>
              </a:spcBef>
              <a:spcAft>
                <a:spcPts val="0"/>
              </a:spcAft>
              <a:buSzPts val="1400"/>
              <a:buNone/>
              <a:defRPr sz="1100">
                <a:solidFill>
                  <a:schemeClr val="dk1"/>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5" name="Shape 95"/>
          <p:cNvSpPr txBox="1">
            <a:spLocks noGrp="1"/>
          </p:cNvSpPr>
          <p:nvPr>
            <p:ph type="ftr" idx="11"/>
          </p:nvPr>
        </p:nvSpPr>
        <p:spPr>
          <a:xfrm>
            <a:off x="354013" y="6356350"/>
            <a:ext cx="2895600" cy="365125"/>
          </a:xfrm>
          <a:prstGeom prst="rect">
            <a:avLst/>
          </a:prstGeom>
          <a:noFill/>
          <a:ln>
            <a:noFill/>
          </a:ln>
          <a:effectLst>
            <a:outerShdw blurRad="50800" dist="38100" dir="2700000" algn="tl" rotWithShape="0">
              <a:srgbClr val="000000">
                <a:alpha val="40000"/>
              </a:srgbClr>
            </a:outerShdw>
          </a:effectLst>
        </p:spPr>
        <p:txBody>
          <a:bodyPr spcFirstLastPara="1" wrap="square" lIns="91425" tIns="91425" rIns="91425" bIns="91425" anchor="ctr" anchorCtr="0"/>
          <a:lstStyle>
            <a:lvl1pPr marL="0" marR="0" lvl="0" indent="0" algn="l" rtl="0">
              <a:spcBef>
                <a:spcPts val="0"/>
              </a:spcBef>
              <a:spcAft>
                <a:spcPts val="0"/>
              </a:spcAft>
              <a:buSzPts val="1400"/>
              <a:buNone/>
              <a:defRPr sz="1100">
                <a:solidFill>
                  <a:schemeClr val="dk1"/>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6" name="Shape 96"/>
          <p:cNvSpPr txBox="1">
            <a:spLocks noGrp="1"/>
          </p:cNvSpPr>
          <p:nvPr>
            <p:ph type="sldNum" idx="12"/>
          </p:nvPr>
        </p:nvSpPr>
        <p:spPr>
          <a:xfrm>
            <a:off x="4191000" y="6356350"/>
            <a:ext cx="762000" cy="365125"/>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100">
                <a:solidFill>
                  <a:schemeClr val="dk1"/>
                </a:solidFill>
                <a:latin typeface="Galdeano"/>
                <a:ea typeface="Galdeano"/>
                <a:cs typeface="Galdeano"/>
                <a:sym typeface="Galdeano"/>
              </a:rPr>
              <a:t>‹#›</a:t>
            </a:fld>
            <a:endParaRPr sz="1100">
              <a:solidFill>
                <a:schemeClr val="dk1"/>
              </a:solidFill>
              <a:latin typeface="Galdeano"/>
              <a:ea typeface="Galdeano"/>
              <a:cs typeface="Galdeano"/>
              <a:sym typeface="Galdean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1676400" y="457200"/>
            <a:ext cx="7010400" cy="12954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1pPr>
            <a:lvl2pPr marL="0" marR="0" lvl="1"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2pPr>
            <a:lvl3pPr marL="0" marR="0" lvl="2"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3pPr>
            <a:lvl4pPr marL="0" marR="0" lvl="3"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4pPr>
            <a:lvl5pPr marL="0" marR="0" lvl="4"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6pPr>
            <a:lvl7pPr marL="914400" marR="0" lvl="6"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7pPr>
            <a:lvl8pPr marL="1371600" marR="0" lvl="7"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8pPr>
            <a:lvl9pPr marL="1828800" marR="0" lvl="8"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9pPr>
          </a:lstStyle>
          <a:p>
            <a:endParaRPr/>
          </a:p>
        </p:txBody>
      </p:sp>
      <p:sp>
        <p:nvSpPr>
          <p:cNvPr id="121" name="Shape 121"/>
          <p:cNvSpPr txBox="1">
            <a:spLocks noGrp="1"/>
          </p:cNvSpPr>
          <p:nvPr>
            <p:ph type="body" idx="1"/>
          </p:nvPr>
        </p:nvSpPr>
        <p:spPr>
          <a:xfrm>
            <a:off x="1676400" y="1981200"/>
            <a:ext cx="7010400" cy="4114800"/>
          </a:xfrm>
          <a:prstGeom prst="rect">
            <a:avLst/>
          </a:prstGeom>
          <a:noFill/>
          <a:ln>
            <a:noFill/>
          </a:ln>
        </p:spPr>
        <p:txBody>
          <a:bodyPr spcFirstLastPara="1" wrap="square" lIns="91425" tIns="91425" rIns="91425" bIns="91425" anchor="t" anchorCtr="0"/>
          <a:lstStyle>
            <a:lvl1pPr marL="457200" marR="0" lvl="0" indent="-379730" algn="l" rtl="0">
              <a:spcBef>
                <a:spcPts val="560"/>
              </a:spcBef>
              <a:spcAft>
                <a:spcPts val="0"/>
              </a:spcAft>
              <a:buClr>
                <a:schemeClr val="accent1"/>
              </a:buClr>
              <a:buSzPts val="2380"/>
              <a:buFont typeface="Noto Sans Symbols"/>
              <a:buChar char="□"/>
              <a:defRPr sz="2800" b="0" i="0" u="none" strike="noStrike" cap="none">
                <a:solidFill>
                  <a:schemeClr val="lt2"/>
                </a:solidFill>
                <a:latin typeface="Arial"/>
                <a:ea typeface="Arial"/>
                <a:cs typeface="Arial"/>
                <a:sym typeface="Arial"/>
              </a:defRPr>
            </a:lvl1pPr>
            <a:lvl2pPr marL="914400" marR="0" lvl="1" indent="-339725" algn="l" rtl="0">
              <a:spcBef>
                <a:spcPts val="500"/>
              </a:spcBef>
              <a:spcAft>
                <a:spcPts val="0"/>
              </a:spcAft>
              <a:buClr>
                <a:schemeClr val="accent1"/>
              </a:buClr>
              <a:buSzPts val="1750"/>
              <a:buFont typeface="Noto Sans Symbols"/>
              <a:buChar char="■"/>
              <a:defRPr sz="2500" b="0" i="0" u="none" strike="noStrike" cap="none">
                <a:solidFill>
                  <a:schemeClr val="lt2"/>
                </a:solidFill>
                <a:latin typeface="Arial"/>
                <a:ea typeface="Arial"/>
                <a:cs typeface="Arial"/>
                <a:sym typeface="Arial"/>
              </a:defRPr>
            </a:lvl2pPr>
            <a:lvl3pPr marL="1371600" marR="0" lvl="2" indent="-326389" algn="l" rtl="0">
              <a:spcBef>
                <a:spcPts val="440"/>
              </a:spcBef>
              <a:spcAft>
                <a:spcPts val="0"/>
              </a:spcAft>
              <a:buClr>
                <a:schemeClr val="accent1"/>
              </a:buClr>
              <a:buSzPts val="1540"/>
              <a:buFont typeface="Noto Sans Symbols"/>
              <a:buChar char="•"/>
              <a:defRPr sz="2200" b="0" i="0" u="none" strike="noStrike" cap="none">
                <a:solidFill>
                  <a:schemeClr val="lt2"/>
                </a:solidFill>
                <a:latin typeface="Arial"/>
                <a:ea typeface="Arial"/>
                <a:cs typeface="Arial"/>
                <a:sym typeface="Arial"/>
              </a:defRPr>
            </a:lvl3pPr>
            <a:lvl4pPr marL="1828800" marR="0" lvl="3"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4pPr>
            <a:lvl5pPr marL="2286000" marR="0" lvl="4"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5pPr>
            <a:lvl6pPr marL="2743200" marR="0" lvl="5"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6pPr>
            <a:lvl7pPr marL="3200400" marR="0" lvl="6"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7pPr>
            <a:lvl8pPr marL="3657600" marR="0" lvl="7"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8pPr>
            <a:lvl9pPr marL="4114800" marR="0" lvl="8"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9pPr>
          </a:lstStyle>
          <a:p>
            <a:endParaRPr/>
          </a:p>
        </p:txBody>
      </p:sp>
      <p:sp>
        <p:nvSpPr>
          <p:cNvPr id="122" name="Shape 122"/>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23" name="Shape 123"/>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2"/>
              </a:buClr>
              <a:buFont typeface="Arial"/>
              <a:buNone/>
            </a:pPr>
            <a:fld id="{00000000-1234-1234-1234-123412341234}" type="slidenum">
              <a:rPr lang="en-US" sz="1200" b="0" i="0" u="none">
                <a:solidFill>
                  <a:schemeClr val="lt2"/>
                </a:solidFill>
                <a:latin typeface="Arial"/>
                <a:ea typeface="Arial"/>
                <a:cs typeface="Arial"/>
                <a:sym typeface="Arial"/>
              </a:rPr>
              <a:t>‹#›</a:t>
            </a:fld>
            <a:endParaRPr/>
          </a:p>
        </p:txBody>
      </p:sp>
      <p:sp>
        <p:nvSpPr>
          <p:cNvPr id="124" name="Shape 124"/>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5"/>
        <p:cNvGrpSpPr/>
        <p:nvPr/>
      </p:nvGrpSpPr>
      <p:grpSpPr>
        <a:xfrm>
          <a:off x="0" y="0"/>
          <a:ext cx="0" cy="0"/>
          <a:chOff x="0" y="0"/>
          <a:chExt cx="0" cy="0"/>
        </a:xfrm>
      </p:grpSpPr>
      <p:sp>
        <p:nvSpPr>
          <p:cNvPr id="126" name="Shape 126"/>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27" name="Shape 12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2"/>
              </a:buClr>
              <a:buFont typeface="Arial"/>
              <a:buNone/>
            </a:pPr>
            <a:fld id="{00000000-1234-1234-1234-123412341234}" type="slidenum">
              <a:rPr lang="en-US" sz="1200" b="0" i="0" u="none">
                <a:solidFill>
                  <a:schemeClr val="lt2"/>
                </a:solidFill>
                <a:latin typeface="Arial"/>
                <a:ea typeface="Arial"/>
                <a:cs typeface="Arial"/>
                <a:sym typeface="Arial"/>
              </a:rPr>
              <a:t>‹#›</a:t>
            </a:fld>
            <a:endParaRPr/>
          </a:p>
        </p:txBody>
      </p:sp>
      <p:sp>
        <p:nvSpPr>
          <p:cNvPr id="128" name="Shape 128"/>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rot="5400000">
            <a:off x="4991100" y="2400300"/>
            <a:ext cx="5638800" cy="17526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1pPr>
            <a:lvl2pPr marL="0" marR="0" lvl="1"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2pPr>
            <a:lvl3pPr marL="0" marR="0" lvl="2"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3pPr>
            <a:lvl4pPr marL="0" marR="0" lvl="3"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4pPr>
            <a:lvl5pPr marL="0" marR="0" lvl="4"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6pPr>
            <a:lvl7pPr marL="914400" marR="0" lvl="6"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7pPr>
            <a:lvl8pPr marL="1371600" marR="0" lvl="7"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8pPr>
            <a:lvl9pPr marL="1828800" marR="0" lvl="8"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9pPr>
          </a:lstStyle>
          <a:p>
            <a:endParaRPr/>
          </a:p>
        </p:txBody>
      </p:sp>
      <p:sp>
        <p:nvSpPr>
          <p:cNvPr id="131" name="Shape 131"/>
          <p:cNvSpPr txBox="1">
            <a:spLocks noGrp="1"/>
          </p:cNvSpPr>
          <p:nvPr>
            <p:ph type="body" idx="1"/>
          </p:nvPr>
        </p:nvSpPr>
        <p:spPr>
          <a:xfrm rot="5400000">
            <a:off x="1409700" y="723900"/>
            <a:ext cx="5638800" cy="5105400"/>
          </a:xfrm>
          <a:prstGeom prst="rect">
            <a:avLst/>
          </a:prstGeom>
          <a:noFill/>
          <a:ln>
            <a:noFill/>
          </a:ln>
        </p:spPr>
        <p:txBody>
          <a:bodyPr spcFirstLastPara="1" wrap="square" lIns="91425" tIns="91425" rIns="91425" bIns="91425" anchor="t" anchorCtr="0"/>
          <a:lstStyle>
            <a:lvl1pPr marL="457200" marR="0" lvl="0" indent="-379730" algn="l" rtl="0">
              <a:spcBef>
                <a:spcPts val="560"/>
              </a:spcBef>
              <a:spcAft>
                <a:spcPts val="0"/>
              </a:spcAft>
              <a:buClr>
                <a:schemeClr val="accent1"/>
              </a:buClr>
              <a:buSzPts val="2380"/>
              <a:buFont typeface="Noto Sans Symbols"/>
              <a:buChar char="□"/>
              <a:defRPr sz="2800">
                <a:solidFill>
                  <a:schemeClr val="lt2"/>
                </a:solidFill>
                <a:latin typeface="Arial"/>
                <a:ea typeface="Arial"/>
                <a:cs typeface="Arial"/>
                <a:sym typeface="Arial"/>
              </a:defRPr>
            </a:lvl1pPr>
            <a:lvl2pPr marL="914400" marR="0" lvl="1" indent="-339725" algn="l" rtl="0">
              <a:spcBef>
                <a:spcPts val="500"/>
              </a:spcBef>
              <a:spcAft>
                <a:spcPts val="0"/>
              </a:spcAft>
              <a:buClr>
                <a:schemeClr val="accent1"/>
              </a:buClr>
              <a:buSzPts val="1750"/>
              <a:buFont typeface="Noto Sans Symbols"/>
              <a:buChar char="■"/>
              <a:defRPr sz="2500" b="0" i="0" u="none" strike="noStrike" cap="none">
                <a:solidFill>
                  <a:schemeClr val="lt2"/>
                </a:solidFill>
                <a:latin typeface="Arial"/>
                <a:ea typeface="Arial"/>
                <a:cs typeface="Arial"/>
                <a:sym typeface="Arial"/>
              </a:defRPr>
            </a:lvl2pPr>
            <a:lvl3pPr marL="1371600" marR="0" lvl="2" indent="-326389" algn="l" rtl="0">
              <a:spcBef>
                <a:spcPts val="440"/>
              </a:spcBef>
              <a:spcAft>
                <a:spcPts val="0"/>
              </a:spcAft>
              <a:buClr>
                <a:schemeClr val="accent1"/>
              </a:buClr>
              <a:buSzPts val="1540"/>
              <a:buFont typeface="Noto Sans Symbols"/>
              <a:buChar char="•"/>
              <a:defRPr sz="2200" b="0" i="0" u="none" strike="noStrike" cap="none">
                <a:solidFill>
                  <a:schemeClr val="lt2"/>
                </a:solidFill>
                <a:latin typeface="Arial"/>
                <a:ea typeface="Arial"/>
                <a:cs typeface="Arial"/>
                <a:sym typeface="Arial"/>
              </a:defRPr>
            </a:lvl3pPr>
            <a:lvl4pPr marL="1828800" marR="0" lvl="3"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4pPr>
            <a:lvl5pPr marL="2286000" marR="0" lvl="4"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5pPr>
            <a:lvl6pPr marL="2743200" marR="0" lvl="5"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6pPr>
            <a:lvl7pPr marL="3200400" marR="0" lvl="6"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7pPr>
            <a:lvl8pPr marL="3657600" marR="0" lvl="7"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8pPr>
            <a:lvl9pPr marL="4114800" marR="0" lvl="8"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9pPr>
          </a:lstStyle>
          <a:p>
            <a:endParaRPr/>
          </a:p>
        </p:txBody>
      </p:sp>
      <p:sp>
        <p:nvSpPr>
          <p:cNvPr id="132" name="Shape 132"/>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33" name="Shape 133"/>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2"/>
              </a:buClr>
              <a:buFont typeface="Arial"/>
              <a:buNone/>
            </a:pPr>
            <a:fld id="{00000000-1234-1234-1234-123412341234}" type="slidenum">
              <a:rPr lang="en-US" sz="1200" b="0" i="0" u="none">
                <a:solidFill>
                  <a:schemeClr val="lt2"/>
                </a:solidFill>
                <a:latin typeface="Arial"/>
                <a:ea typeface="Arial"/>
                <a:cs typeface="Arial"/>
                <a:sym typeface="Arial"/>
              </a:rPr>
              <a:t>‹#›</a:t>
            </a:fld>
            <a:endParaRPr/>
          </a:p>
        </p:txBody>
      </p:sp>
      <p:sp>
        <p:nvSpPr>
          <p:cNvPr id="134" name="Shape 134"/>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1676400" y="457200"/>
            <a:ext cx="7010400" cy="12954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1pPr>
            <a:lvl2pPr marL="0" marR="0" lvl="1"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2pPr>
            <a:lvl3pPr marL="0" marR="0" lvl="2"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3pPr>
            <a:lvl4pPr marL="0" marR="0" lvl="3"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4pPr>
            <a:lvl5pPr marL="0" marR="0" lvl="4"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6pPr>
            <a:lvl7pPr marL="914400" marR="0" lvl="6"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7pPr>
            <a:lvl8pPr marL="1371600" marR="0" lvl="7"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8pPr>
            <a:lvl9pPr marL="1828800" marR="0" lvl="8"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9pPr>
          </a:lstStyle>
          <a:p>
            <a:endParaRPr/>
          </a:p>
        </p:txBody>
      </p:sp>
      <p:sp>
        <p:nvSpPr>
          <p:cNvPr id="137" name="Shape 137"/>
          <p:cNvSpPr txBox="1">
            <a:spLocks noGrp="1"/>
          </p:cNvSpPr>
          <p:nvPr>
            <p:ph type="body" idx="1"/>
          </p:nvPr>
        </p:nvSpPr>
        <p:spPr>
          <a:xfrm rot="5400000">
            <a:off x="3124200" y="533400"/>
            <a:ext cx="4114800" cy="7010400"/>
          </a:xfrm>
          <a:prstGeom prst="rect">
            <a:avLst/>
          </a:prstGeom>
          <a:noFill/>
          <a:ln>
            <a:noFill/>
          </a:ln>
        </p:spPr>
        <p:txBody>
          <a:bodyPr spcFirstLastPara="1" wrap="square" lIns="91425" tIns="91425" rIns="91425" bIns="91425" anchor="t" anchorCtr="0"/>
          <a:lstStyle>
            <a:lvl1pPr marL="457200" marR="0" lvl="0" indent="-379730" algn="l" rtl="0">
              <a:spcBef>
                <a:spcPts val="560"/>
              </a:spcBef>
              <a:spcAft>
                <a:spcPts val="0"/>
              </a:spcAft>
              <a:buClr>
                <a:schemeClr val="accent1"/>
              </a:buClr>
              <a:buSzPts val="2380"/>
              <a:buFont typeface="Noto Sans Symbols"/>
              <a:buChar char="□"/>
              <a:defRPr sz="2800">
                <a:solidFill>
                  <a:schemeClr val="lt2"/>
                </a:solidFill>
                <a:latin typeface="Arial"/>
                <a:ea typeface="Arial"/>
                <a:cs typeface="Arial"/>
                <a:sym typeface="Arial"/>
              </a:defRPr>
            </a:lvl1pPr>
            <a:lvl2pPr marL="914400" marR="0" lvl="1" indent="-339725" algn="l" rtl="0">
              <a:spcBef>
                <a:spcPts val="500"/>
              </a:spcBef>
              <a:spcAft>
                <a:spcPts val="0"/>
              </a:spcAft>
              <a:buClr>
                <a:schemeClr val="accent1"/>
              </a:buClr>
              <a:buSzPts val="1750"/>
              <a:buFont typeface="Noto Sans Symbols"/>
              <a:buChar char="■"/>
              <a:defRPr sz="2500" b="0" i="0" u="none" strike="noStrike" cap="none">
                <a:solidFill>
                  <a:schemeClr val="lt2"/>
                </a:solidFill>
                <a:latin typeface="Arial"/>
                <a:ea typeface="Arial"/>
                <a:cs typeface="Arial"/>
                <a:sym typeface="Arial"/>
              </a:defRPr>
            </a:lvl2pPr>
            <a:lvl3pPr marL="1371600" marR="0" lvl="2" indent="-326389" algn="l" rtl="0">
              <a:spcBef>
                <a:spcPts val="440"/>
              </a:spcBef>
              <a:spcAft>
                <a:spcPts val="0"/>
              </a:spcAft>
              <a:buClr>
                <a:schemeClr val="accent1"/>
              </a:buClr>
              <a:buSzPts val="1540"/>
              <a:buFont typeface="Noto Sans Symbols"/>
              <a:buChar char="•"/>
              <a:defRPr sz="2200" b="0" i="0" u="none" strike="noStrike" cap="none">
                <a:solidFill>
                  <a:schemeClr val="lt2"/>
                </a:solidFill>
                <a:latin typeface="Arial"/>
                <a:ea typeface="Arial"/>
                <a:cs typeface="Arial"/>
                <a:sym typeface="Arial"/>
              </a:defRPr>
            </a:lvl3pPr>
            <a:lvl4pPr marL="1828800" marR="0" lvl="3"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4pPr>
            <a:lvl5pPr marL="2286000" marR="0" lvl="4"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5pPr>
            <a:lvl6pPr marL="2743200" marR="0" lvl="5"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6pPr>
            <a:lvl7pPr marL="3200400" marR="0" lvl="6"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7pPr>
            <a:lvl8pPr marL="3657600" marR="0" lvl="7"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8pPr>
            <a:lvl9pPr marL="4114800" marR="0" lvl="8"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9pPr>
          </a:lstStyle>
          <a:p>
            <a:endParaRPr/>
          </a:p>
        </p:txBody>
      </p:sp>
      <p:sp>
        <p:nvSpPr>
          <p:cNvPr id="138" name="Shape 138"/>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39" name="Shape 139"/>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2"/>
              </a:buClr>
              <a:buFont typeface="Arial"/>
              <a:buNone/>
            </a:pPr>
            <a:fld id="{00000000-1234-1234-1234-123412341234}" type="slidenum">
              <a:rPr lang="en-US" sz="1200" b="0" i="0" u="none">
                <a:solidFill>
                  <a:schemeClr val="lt2"/>
                </a:solidFill>
                <a:latin typeface="Arial"/>
                <a:ea typeface="Arial"/>
                <a:cs typeface="Arial"/>
                <a:sym typeface="Arial"/>
              </a:rPr>
              <a:t>‹#›</a:t>
            </a:fld>
            <a:endParaRPr/>
          </a:p>
        </p:txBody>
      </p:sp>
      <p:sp>
        <p:nvSpPr>
          <p:cNvPr id="140" name="Shape 140"/>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1792288" y="4800600"/>
            <a:ext cx="5486400" cy="566738"/>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L="0" marR="0" lvl="1"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2pPr>
            <a:lvl3pPr marL="0" marR="0" lvl="2"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3pPr>
            <a:lvl4pPr marL="0" marR="0" lvl="3"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4pPr>
            <a:lvl5pPr marL="0" marR="0" lvl="4"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6pPr>
            <a:lvl7pPr marL="914400" marR="0" lvl="6"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7pPr>
            <a:lvl8pPr marL="1371600" marR="0" lvl="7"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8pPr>
            <a:lvl9pPr marL="1828800" marR="0" lvl="8"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9pPr>
          </a:lstStyle>
          <a:p>
            <a:endParaRPr/>
          </a:p>
        </p:txBody>
      </p:sp>
      <p:sp>
        <p:nvSpPr>
          <p:cNvPr id="143" name="Shape 143"/>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L="0" marR="0" lvl="0" indent="0" algn="l" rtl="0">
              <a:spcBef>
                <a:spcPts val="640"/>
              </a:spcBef>
              <a:spcAft>
                <a:spcPts val="0"/>
              </a:spcAft>
              <a:buClr>
                <a:schemeClr val="accent1"/>
              </a:buClr>
              <a:buSzPts val="1400"/>
              <a:buFont typeface="Noto Sans Symbols"/>
              <a:buNone/>
              <a:defRPr sz="3200">
                <a:solidFill>
                  <a:schemeClr val="lt2"/>
                </a:solidFill>
                <a:latin typeface="Arial"/>
                <a:ea typeface="Arial"/>
                <a:cs typeface="Arial"/>
                <a:sym typeface="Arial"/>
              </a:defRPr>
            </a:lvl1pPr>
            <a:lvl2pPr marL="457200" marR="0" lvl="1" indent="0" algn="l" rtl="0">
              <a:spcBef>
                <a:spcPts val="560"/>
              </a:spcBef>
              <a:spcAft>
                <a:spcPts val="0"/>
              </a:spcAft>
              <a:buClr>
                <a:schemeClr val="accent1"/>
              </a:buClr>
              <a:buSzPts val="1400"/>
              <a:buFont typeface="Noto Sans Symbols"/>
              <a:buNone/>
              <a:defRPr sz="2800" b="0" i="0" u="none" strike="noStrike" cap="none">
                <a:solidFill>
                  <a:schemeClr val="lt2"/>
                </a:solidFill>
                <a:latin typeface="Arial"/>
                <a:ea typeface="Arial"/>
                <a:cs typeface="Arial"/>
                <a:sym typeface="Arial"/>
              </a:defRPr>
            </a:lvl2pPr>
            <a:lvl3pPr marL="914400" marR="0" lvl="2" indent="0" algn="l" rtl="0">
              <a:spcBef>
                <a:spcPts val="480"/>
              </a:spcBef>
              <a:spcAft>
                <a:spcPts val="0"/>
              </a:spcAft>
              <a:buClr>
                <a:schemeClr val="accent1"/>
              </a:buClr>
              <a:buSzPts val="1400"/>
              <a:buFont typeface="Noto Sans Symbols"/>
              <a:buNone/>
              <a:defRPr sz="2400" b="0" i="0" u="none" strike="noStrike" cap="none">
                <a:solidFill>
                  <a:schemeClr val="lt2"/>
                </a:solidFill>
                <a:latin typeface="Arial"/>
                <a:ea typeface="Arial"/>
                <a:cs typeface="Arial"/>
                <a:sym typeface="Arial"/>
              </a:defRPr>
            </a:lvl3pPr>
            <a:lvl4pPr marL="1371600" marR="0" lvl="3" indent="0" algn="l" rtl="0">
              <a:spcBef>
                <a:spcPts val="400"/>
              </a:spcBef>
              <a:spcAft>
                <a:spcPts val="0"/>
              </a:spcAft>
              <a:buClr>
                <a:schemeClr val="accent1"/>
              </a:buClr>
              <a:buSzPts val="1400"/>
              <a:buFont typeface="Noto Sans Symbols"/>
              <a:buNone/>
              <a:defRPr sz="2000" b="0" i="0" u="none" strike="noStrike" cap="none">
                <a:solidFill>
                  <a:schemeClr val="lt2"/>
                </a:solidFill>
                <a:latin typeface="Arial"/>
                <a:ea typeface="Arial"/>
                <a:cs typeface="Arial"/>
                <a:sym typeface="Arial"/>
              </a:defRPr>
            </a:lvl4pPr>
            <a:lvl5pPr marL="1828800" marR="0" lvl="4" indent="0" algn="l" rtl="0">
              <a:spcBef>
                <a:spcPts val="400"/>
              </a:spcBef>
              <a:spcAft>
                <a:spcPts val="0"/>
              </a:spcAft>
              <a:buClr>
                <a:schemeClr val="accent1"/>
              </a:buClr>
              <a:buSzPts val="1400"/>
              <a:buFont typeface="Noto Sans Symbols"/>
              <a:buNone/>
              <a:defRPr sz="2000" b="0" i="0" u="none" strike="noStrike" cap="none">
                <a:solidFill>
                  <a:schemeClr val="lt2"/>
                </a:solidFill>
                <a:latin typeface="Arial"/>
                <a:ea typeface="Arial"/>
                <a:cs typeface="Arial"/>
                <a:sym typeface="Arial"/>
              </a:defRPr>
            </a:lvl5pPr>
            <a:lvl6pPr marL="2286000" marR="0" lvl="5" indent="0" algn="l" rtl="0">
              <a:spcBef>
                <a:spcPts val="400"/>
              </a:spcBef>
              <a:spcAft>
                <a:spcPts val="0"/>
              </a:spcAft>
              <a:buClr>
                <a:schemeClr val="accent1"/>
              </a:buClr>
              <a:buSzPts val="1400"/>
              <a:buFont typeface="Noto Sans Symbols"/>
              <a:buNone/>
              <a:defRPr sz="2000" b="0" i="0" u="none" strike="noStrike" cap="none">
                <a:solidFill>
                  <a:schemeClr val="lt2"/>
                </a:solidFill>
                <a:latin typeface="Arial"/>
                <a:ea typeface="Arial"/>
                <a:cs typeface="Arial"/>
                <a:sym typeface="Arial"/>
              </a:defRPr>
            </a:lvl6pPr>
            <a:lvl7pPr marL="2743200" marR="0" lvl="6" indent="0" algn="l" rtl="0">
              <a:spcBef>
                <a:spcPts val="400"/>
              </a:spcBef>
              <a:spcAft>
                <a:spcPts val="0"/>
              </a:spcAft>
              <a:buClr>
                <a:schemeClr val="accent1"/>
              </a:buClr>
              <a:buSzPts val="1400"/>
              <a:buFont typeface="Noto Sans Symbols"/>
              <a:buNone/>
              <a:defRPr sz="2000" b="0" i="0" u="none" strike="noStrike" cap="none">
                <a:solidFill>
                  <a:schemeClr val="lt2"/>
                </a:solidFill>
                <a:latin typeface="Arial"/>
                <a:ea typeface="Arial"/>
                <a:cs typeface="Arial"/>
                <a:sym typeface="Arial"/>
              </a:defRPr>
            </a:lvl7pPr>
            <a:lvl8pPr marL="3200400" marR="0" lvl="7" indent="0" algn="l" rtl="0">
              <a:spcBef>
                <a:spcPts val="400"/>
              </a:spcBef>
              <a:spcAft>
                <a:spcPts val="0"/>
              </a:spcAft>
              <a:buClr>
                <a:schemeClr val="accent1"/>
              </a:buClr>
              <a:buSzPts val="1400"/>
              <a:buFont typeface="Noto Sans Symbols"/>
              <a:buNone/>
              <a:defRPr sz="2000" b="0" i="0" u="none" strike="noStrike" cap="none">
                <a:solidFill>
                  <a:schemeClr val="lt2"/>
                </a:solidFill>
                <a:latin typeface="Arial"/>
                <a:ea typeface="Arial"/>
                <a:cs typeface="Arial"/>
                <a:sym typeface="Arial"/>
              </a:defRPr>
            </a:lvl8pPr>
            <a:lvl9pPr marL="3657600" marR="0" lvl="8" indent="0" algn="l" rtl="0">
              <a:spcBef>
                <a:spcPts val="400"/>
              </a:spcBef>
              <a:spcAft>
                <a:spcPts val="0"/>
              </a:spcAft>
              <a:buClr>
                <a:schemeClr val="accent1"/>
              </a:buClr>
              <a:buSzPts val="1400"/>
              <a:buFont typeface="Noto Sans Symbols"/>
              <a:buNone/>
              <a:defRPr sz="2000" b="0" i="0" u="none" strike="noStrike" cap="none">
                <a:solidFill>
                  <a:schemeClr val="lt2"/>
                </a:solidFill>
                <a:latin typeface="Arial"/>
                <a:ea typeface="Arial"/>
                <a:cs typeface="Arial"/>
                <a:sym typeface="Arial"/>
              </a:defRPr>
            </a:lvl9pPr>
          </a:lstStyle>
          <a:p>
            <a:endParaRPr/>
          </a:p>
        </p:txBody>
      </p:sp>
      <p:sp>
        <p:nvSpPr>
          <p:cNvPr id="144" name="Shape 144"/>
          <p:cNvSpPr txBox="1">
            <a:spLocks noGrp="1"/>
          </p:cNvSpPr>
          <p:nvPr>
            <p:ph type="body" idx="1"/>
          </p:nvPr>
        </p:nvSpPr>
        <p:spPr>
          <a:xfrm>
            <a:off x="1792288" y="5367338"/>
            <a:ext cx="5486400" cy="804862"/>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accent1"/>
              </a:buClr>
              <a:buSzPts val="2380"/>
              <a:buFont typeface="Noto Sans Symbols"/>
              <a:buNone/>
              <a:defRPr sz="1400">
                <a:solidFill>
                  <a:schemeClr val="lt2"/>
                </a:solidFill>
                <a:latin typeface="Arial"/>
                <a:ea typeface="Arial"/>
                <a:cs typeface="Arial"/>
                <a:sym typeface="Arial"/>
              </a:defRPr>
            </a:lvl1pPr>
            <a:lvl2pPr marL="914400" marR="0" lvl="1" indent="-228600" algn="l" rtl="0">
              <a:spcBef>
                <a:spcPts val="240"/>
              </a:spcBef>
              <a:spcAft>
                <a:spcPts val="0"/>
              </a:spcAft>
              <a:buClr>
                <a:schemeClr val="accent1"/>
              </a:buClr>
              <a:buSzPts val="1750"/>
              <a:buFont typeface="Noto Sans Symbols"/>
              <a:buNone/>
              <a:defRPr sz="1200" b="0" i="0" u="none" strike="noStrike" cap="none">
                <a:solidFill>
                  <a:schemeClr val="lt2"/>
                </a:solidFill>
                <a:latin typeface="Arial"/>
                <a:ea typeface="Arial"/>
                <a:cs typeface="Arial"/>
                <a:sym typeface="Arial"/>
              </a:defRPr>
            </a:lvl2pPr>
            <a:lvl3pPr marL="1371600" marR="0" lvl="2" indent="-228600" algn="l" rtl="0">
              <a:spcBef>
                <a:spcPts val="200"/>
              </a:spcBef>
              <a:spcAft>
                <a:spcPts val="0"/>
              </a:spcAft>
              <a:buClr>
                <a:schemeClr val="accent1"/>
              </a:buClr>
              <a:buSzPts val="1540"/>
              <a:buFont typeface="Noto Sans Symbols"/>
              <a:buNone/>
              <a:defRPr sz="1000" b="0" i="0" u="none" strike="noStrike" cap="none">
                <a:solidFill>
                  <a:schemeClr val="lt2"/>
                </a:solidFill>
                <a:latin typeface="Arial"/>
                <a:ea typeface="Arial"/>
                <a:cs typeface="Arial"/>
                <a:sym typeface="Arial"/>
              </a:defRPr>
            </a:lvl3pPr>
            <a:lvl4pPr marL="1828800" marR="0" lvl="3" indent="-228600" algn="l" rtl="0">
              <a:spcBef>
                <a:spcPts val="180"/>
              </a:spcBef>
              <a:spcAft>
                <a:spcPts val="0"/>
              </a:spcAft>
              <a:buClr>
                <a:schemeClr val="accent1"/>
              </a:buClr>
              <a:buSzPts val="1400"/>
              <a:buFont typeface="Noto Sans Symbols"/>
              <a:buNone/>
              <a:defRPr sz="900" b="0" i="0" u="none" strike="noStrike" cap="none">
                <a:solidFill>
                  <a:schemeClr val="lt2"/>
                </a:solidFill>
                <a:latin typeface="Arial"/>
                <a:ea typeface="Arial"/>
                <a:cs typeface="Arial"/>
                <a:sym typeface="Arial"/>
              </a:defRPr>
            </a:lvl4pPr>
            <a:lvl5pPr marL="2286000" marR="0" lvl="4" indent="-228600" algn="l" rtl="0">
              <a:spcBef>
                <a:spcPts val="180"/>
              </a:spcBef>
              <a:spcAft>
                <a:spcPts val="0"/>
              </a:spcAft>
              <a:buClr>
                <a:schemeClr val="accent1"/>
              </a:buClr>
              <a:buSzPts val="1400"/>
              <a:buFont typeface="Noto Sans Symbols"/>
              <a:buNone/>
              <a:defRPr sz="900" b="0" i="0" u="none" strike="noStrike" cap="none">
                <a:solidFill>
                  <a:schemeClr val="lt2"/>
                </a:solidFill>
                <a:latin typeface="Arial"/>
                <a:ea typeface="Arial"/>
                <a:cs typeface="Arial"/>
                <a:sym typeface="Arial"/>
              </a:defRPr>
            </a:lvl5pPr>
            <a:lvl6pPr marL="2743200" marR="0" lvl="5" indent="-228600" algn="l" rtl="0">
              <a:spcBef>
                <a:spcPts val="180"/>
              </a:spcBef>
              <a:spcAft>
                <a:spcPts val="0"/>
              </a:spcAft>
              <a:buClr>
                <a:schemeClr val="accent1"/>
              </a:buClr>
              <a:buSzPts val="1400"/>
              <a:buFont typeface="Noto Sans Symbols"/>
              <a:buNone/>
              <a:defRPr sz="900" b="0" i="0" u="none" strike="noStrike" cap="none">
                <a:solidFill>
                  <a:schemeClr val="lt2"/>
                </a:solidFill>
                <a:latin typeface="Arial"/>
                <a:ea typeface="Arial"/>
                <a:cs typeface="Arial"/>
                <a:sym typeface="Arial"/>
              </a:defRPr>
            </a:lvl6pPr>
            <a:lvl7pPr marL="3200400" marR="0" lvl="6" indent="-228600" algn="l" rtl="0">
              <a:spcBef>
                <a:spcPts val="180"/>
              </a:spcBef>
              <a:spcAft>
                <a:spcPts val="0"/>
              </a:spcAft>
              <a:buClr>
                <a:schemeClr val="accent1"/>
              </a:buClr>
              <a:buSzPts val="1400"/>
              <a:buFont typeface="Noto Sans Symbols"/>
              <a:buNone/>
              <a:defRPr sz="900" b="0" i="0" u="none" strike="noStrike" cap="none">
                <a:solidFill>
                  <a:schemeClr val="lt2"/>
                </a:solidFill>
                <a:latin typeface="Arial"/>
                <a:ea typeface="Arial"/>
                <a:cs typeface="Arial"/>
                <a:sym typeface="Arial"/>
              </a:defRPr>
            </a:lvl7pPr>
            <a:lvl8pPr marL="3657600" marR="0" lvl="7" indent="-228600" algn="l" rtl="0">
              <a:spcBef>
                <a:spcPts val="180"/>
              </a:spcBef>
              <a:spcAft>
                <a:spcPts val="0"/>
              </a:spcAft>
              <a:buClr>
                <a:schemeClr val="accent1"/>
              </a:buClr>
              <a:buSzPts val="1400"/>
              <a:buFont typeface="Noto Sans Symbols"/>
              <a:buNone/>
              <a:defRPr sz="900" b="0" i="0" u="none" strike="noStrike" cap="none">
                <a:solidFill>
                  <a:schemeClr val="lt2"/>
                </a:solidFill>
                <a:latin typeface="Arial"/>
                <a:ea typeface="Arial"/>
                <a:cs typeface="Arial"/>
                <a:sym typeface="Arial"/>
              </a:defRPr>
            </a:lvl8pPr>
            <a:lvl9pPr marL="4114800" marR="0" lvl="8" indent="-228600" algn="l" rtl="0">
              <a:spcBef>
                <a:spcPts val="180"/>
              </a:spcBef>
              <a:spcAft>
                <a:spcPts val="0"/>
              </a:spcAft>
              <a:buClr>
                <a:schemeClr val="accent1"/>
              </a:buClr>
              <a:buSzPts val="1400"/>
              <a:buFont typeface="Noto Sans Symbols"/>
              <a:buNone/>
              <a:defRPr sz="900" b="0" i="0" u="none" strike="noStrike" cap="none">
                <a:solidFill>
                  <a:schemeClr val="lt2"/>
                </a:solidFill>
                <a:latin typeface="Arial"/>
                <a:ea typeface="Arial"/>
                <a:cs typeface="Arial"/>
                <a:sym typeface="Arial"/>
              </a:defRPr>
            </a:lvl9pPr>
          </a:lstStyle>
          <a:p>
            <a:endParaRPr/>
          </a:p>
        </p:txBody>
      </p:sp>
      <p:sp>
        <p:nvSpPr>
          <p:cNvPr id="145" name="Shape 145"/>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46" name="Shape 14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2"/>
              </a:buClr>
              <a:buFont typeface="Arial"/>
              <a:buNone/>
            </a:pPr>
            <a:fld id="{00000000-1234-1234-1234-123412341234}" type="slidenum">
              <a:rPr lang="en-US" sz="1200" b="0" i="0" u="none">
                <a:solidFill>
                  <a:schemeClr val="lt2"/>
                </a:solidFill>
                <a:latin typeface="Arial"/>
                <a:ea typeface="Arial"/>
                <a:cs typeface="Arial"/>
                <a:sym typeface="Arial"/>
              </a:rPr>
              <a:t>‹#›</a:t>
            </a:fld>
            <a:endParaRPr/>
          </a:p>
        </p:txBody>
      </p:sp>
      <p:sp>
        <p:nvSpPr>
          <p:cNvPr id="147" name="Shape 147"/>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457200" y="273050"/>
            <a:ext cx="3008313" cy="116205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L="0" marR="0" lvl="1"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2pPr>
            <a:lvl3pPr marL="0" marR="0" lvl="2"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3pPr>
            <a:lvl4pPr marL="0" marR="0" lvl="3"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4pPr>
            <a:lvl5pPr marL="0" marR="0" lvl="4"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6pPr>
            <a:lvl7pPr marL="914400" marR="0" lvl="6"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7pPr>
            <a:lvl8pPr marL="1371600" marR="0" lvl="7"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8pPr>
            <a:lvl9pPr marL="1828800" marR="0" lvl="8"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9pPr>
          </a:lstStyle>
          <a:p>
            <a:endParaRPr/>
          </a:p>
        </p:txBody>
      </p:sp>
      <p:sp>
        <p:nvSpPr>
          <p:cNvPr id="150" name="Shape 150"/>
          <p:cNvSpPr txBox="1">
            <a:spLocks noGrp="1"/>
          </p:cNvSpPr>
          <p:nvPr>
            <p:ph type="body" idx="1"/>
          </p:nvPr>
        </p:nvSpPr>
        <p:spPr>
          <a:xfrm>
            <a:off x="3575050" y="273050"/>
            <a:ext cx="5111750" cy="5853113"/>
          </a:xfrm>
          <a:prstGeom prst="rect">
            <a:avLst/>
          </a:prstGeom>
          <a:noFill/>
          <a:ln>
            <a:noFill/>
          </a:ln>
        </p:spPr>
        <p:txBody>
          <a:bodyPr spcFirstLastPara="1" wrap="square" lIns="91425" tIns="91425" rIns="91425" bIns="91425" anchor="t" anchorCtr="0"/>
          <a:lstStyle>
            <a:lvl1pPr marL="457200" marR="0" lvl="0" indent="-401320" algn="l" rtl="0">
              <a:spcBef>
                <a:spcPts val="640"/>
              </a:spcBef>
              <a:spcAft>
                <a:spcPts val="0"/>
              </a:spcAft>
              <a:buClr>
                <a:schemeClr val="accent1"/>
              </a:buClr>
              <a:buSzPts val="2720"/>
              <a:buFont typeface="Noto Sans Symbols"/>
              <a:buChar char="□"/>
              <a:defRPr sz="3200">
                <a:solidFill>
                  <a:schemeClr val="lt2"/>
                </a:solidFill>
                <a:latin typeface="Arial"/>
                <a:ea typeface="Arial"/>
                <a:cs typeface="Arial"/>
                <a:sym typeface="Arial"/>
              </a:defRPr>
            </a:lvl1pPr>
            <a:lvl2pPr marL="914400" marR="0" lvl="1" indent="-353060" algn="l" rtl="0">
              <a:spcBef>
                <a:spcPts val="560"/>
              </a:spcBef>
              <a:spcAft>
                <a:spcPts val="0"/>
              </a:spcAft>
              <a:buClr>
                <a:schemeClr val="accent1"/>
              </a:buClr>
              <a:buSzPts val="1960"/>
              <a:buFont typeface="Noto Sans Symbols"/>
              <a:buChar char="■"/>
              <a:defRPr sz="2800" b="0" i="0" u="none" strike="noStrike" cap="none">
                <a:solidFill>
                  <a:schemeClr val="lt2"/>
                </a:solidFill>
                <a:latin typeface="Arial"/>
                <a:ea typeface="Arial"/>
                <a:cs typeface="Arial"/>
                <a:sym typeface="Arial"/>
              </a:defRPr>
            </a:lvl2pPr>
            <a:lvl3pPr marL="1371600" marR="0" lvl="2" indent="-335280" algn="l" rtl="0">
              <a:spcBef>
                <a:spcPts val="480"/>
              </a:spcBef>
              <a:spcAft>
                <a:spcPts val="0"/>
              </a:spcAft>
              <a:buClr>
                <a:schemeClr val="accent1"/>
              </a:buClr>
              <a:buSzPts val="1680"/>
              <a:buFont typeface="Noto Sans Symbols"/>
              <a:buChar char="•"/>
              <a:defRPr sz="2400" b="0" i="0" u="none" strike="noStrike" cap="none">
                <a:solidFill>
                  <a:schemeClr val="lt2"/>
                </a:solidFill>
                <a:latin typeface="Arial"/>
                <a:ea typeface="Arial"/>
                <a:cs typeface="Arial"/>
                <a:sym typeface="Arial"/>
              </a:defRPr>
            </a:lvl3pPr>
            <a:lvl4pPr marL="1828800" marR="0" lvl="3"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4pPr>
            <a:lvl5pPr marL="2286000" marR="0" lvl="4"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5pPr>
            <a:lvl6pPr marL="2743200" marR="0" lvl="5"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6pPr>
            <a:lvl7pPr marL="3200400" marR="0" lvl="6"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7pPr>
            <a:lvl8pPr marL="3657600" marR="0" lvl="7"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8pPr>
            <a:lvl9pPr marL="4114800" marR="0" lvl="8"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9pPr>
          </a:lstStyle>
          <a:p>
            <a:endParaRPr/>
          </a:p>
        </p:txBody>
      </p:sp>
      <p:sp>
        <p:nvSpPr>
          <p:cNvPr id="151" name="Shape 151"/>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accent1"/>
              </a:buClr>
              <a:buSzPts val="2380"/>
              <a:buFont typeface="Noto Sans Symbols"/>
              <a:buNone/>
              <a:defRPr sz="1400">
                <a:solidFill>
                  <a:schemeClr val="lt2"/>
                </a:solidFill>
                <a:latin typeface="Arial"/>
                <a:ea typeface="Arial"/>
                <a:cs typeface="Arial"/>
                <a:sym typeface="Arial"/>
              </a:defRPr>
            </a:lvl1pPr>
            <a:lvl2pPr marL="914400" marR="0" lvl="1" indent="-228600" algn="l" rtl="0">
              <a:spcBef>
                <a:spcPts val="240"/>
              </a:spcBef>
              <a:spcAft>
                <a:spcPts val="0"/>
              </a:spcAft>
              <a:buClr>
                <a:schemeClr val="accent1"/>
              </a:buClr>
              <a:buSzPts val="1750"/>
              <a:buFont typeface="Noto Sans Symbols"/>
              <a:buNone/>
              <a:defRPr sz="1200" b="0" i="0" u="none" strike="noStrike" cap="none">
                <a:solidFill>
                  <a:schemeClr val="lt2"/>
                </a:solidFill>
                <a:latin typeface="Arial"/>
                <a:ea typeface="Arial"/>
                <a:cs typeface="Arial"/>
                <a:sym typeface="Arial"/>
              </a:defRPr>
            </a:lvl2pPr>
            <a:lvl3pPr marL="1371600" marR="0" lvl="2" indent="-228600" algn="l" rtl="0">
              <a:spcBef>
                <a:spcPts val="200"/>
              </a:spcBef>
              <a:spcAft>
                <a:spcPts val="0"/>
              </a:spcAft>
              <a:buClr>
                <a:schemeClr val="accent1"/>
              </a:buClr>
              <a:buSzPts val="1540"/>
              <a:buFont typeface="Noto Sans Symbols"/>
              <a:buNone/>
              <a:defRPr sz="1000" b="0" i="0" u="none" strike="noStrike" cap="none">
                <a:solidFill>
                  <a:schemeClr val="lt2"/>
                </a:solidFill>
                <a:latin typeface="Arial"/>
                <a:ea typeface="Arial"/>
                <a:cs typeface="Arial"/>
                <a:sym typeface="Arial"/>
              </a:defRPr>
            </a:lvl3pPr>
            <a:lvl4pPr marL="1828800" marR="0" lvl="3" indent="-228600" algn="l" rtl="0">
              <a:spcBef>
                <a:spcPts val="180"/>
              </a:spcBef>
              <a:spcAft>
                <a:spcPts val="0"/>
              </a:spcAft>
              <a:buClr>
                <a:schemeClr val="accent1"/>
              </a:buClr>
              <a:buSzPts val="1400"/>
              <a:buFont typeface="Noto Sans Symbols"/>
              <a:buNone/>
              <a:defRPr sz="900" b="0" i="0" u="none" strike="noStrike" cap="none">
                <a:solidFill>
                  <a:schemeClr val="lt2"/>
                </a:solidFill>
                <a:latin typeface="Arial"/>
                <a:ea typeface="Arial"/>
                <a:cs typeface="Arial"/>
                <a:sym typeface="Arial"/>
              </a:defRPr>
            </a:lvl4pPr>
            <a:lvl5pPr marL="2286000" marR="0" lvl="4" indent="-228600" algn="l" rtl="0">
              <a:spcBef>
                <a:spcPts val="180"/>
              </a:spcBef>
              <a:spcAft>
                <a:spcPts val="0"/>
              </a:spcAft>
              <a:buClr>
                <a:schemeClr val="accent1"/>
              </a:buClr>
              <a:buSzPts val="1400"/>
              <a:buFont typeface="Noto Sans Symbols"/>
              <a:buNone/>
              <a:defRPr sz="900" b="0" i="0" u="none" strike="noStrike" cap="none">
                <a:solidFill>
                  <a:schemeClr val="lt2"/>
                </a:solidFill>
                <a:latin typeface="Arial"/>
                <a:ea typeface="Arial"/>
                <a:cs typeface="Arial"/>
                <a:sym typeface="Arial"/>
              </a:defRPr>
            </a:lvl5pPr>
            <a:lvl6pPr marL="2743200" marR="0" lvl="5" indent="-228600" algn="l" rtl="0">
              <a:spcBef>
                <a:spcPts val="180"/>
              </a:spcBef>
              <a:spcAft>
                <a:spcPts val="0"/>
              </a:spcAft>
              <a:buClr>
                <a:schemeClr val="accent1"/>
              </a:buClr>
              <a:buSzPts val="1400"/>
              <a:buFont typeface="Noto Sans Symbols"/>
              <a:buNone/>
              <a:defRPr sz="900" b="0" i="0" u="none" strike="noStrike" cap="none">
                <a:solidFill>
                  <a:schemeClr val="lt2"/>
                </a:solidFill>
                <a:latin typeface="Arial"/>
                <a:ea typeface="Arial"/>
                <a:cs typeface="Arial"/>
                <a:sym typeface="Arial"/>
              </a:defRPr>
            </a:lvl6pPr>
            <a:lvl7pPr marL="3200400" marR="0" lvl="6" indent="-228600" algn="l" rtl="0">
              <a:spcBef>
                <a:spcPts val="180"/>
              </a:spcBef>
              <a:spcAft>
                <a:spcPts val="0"/>
              </a:spcAft>
              <a:buClr>
                <a:schemeClr val="accent1"/>
              </a:buClr>
              <a:buSzPts val="1400"/>
              <a:buFont typeface="Noto Sans Symbols"/>
              <a:buNone/>
              <a:defRPr sz="900" b="0" i="0" u="none" strike="noStrike" cap="none">
                <a:solidFill>
                  <a:schemeClr val="lt2"/>
                </a:solidFill>
                <a:latin typeface="Arial"/>
                <a:ea typeface="Arial"/>
                <a:cs typeface="Arial"/>
                <a:sym typeface="Arial"/>
              </a:defRPr>
            </a:lvl7pPr>
            <a:lvl8pPr marL="3657600" marR="0" lvl="7" indent="-228600" algn="l" rtl="0">
              <a:spcBef>
                <a:spcPts val="180"/>
              </a:spcBef>
              <a:spcAft>
                <a:spcPts val="0"/>
              </a:spcAft>
              <a:buClr>
                <a:schemeClr val="accent1"/>
              </a:buClr>
              <a:buSzPts val="1400"/>
              <a:buFont typeface="Noto Sans Symbols"/>
              <a:buNone/>
              <a:defRPr sz="900" b="0" i="0" u="none" strike="noStrike" cap="none">
                <a:solidFill>
                  <a:schemeClr val="lt2"/>
                </a:solidFill>
                <a:latin typeface="Arial"/>
                <a:ea typeface="Arial"/>
                <a:cs typeface="Arial"/>
                <a:sym typeface="Arial"/>
              </a:defRPr>
            </a:lvl8pPr>
            <a:lvl9pPr marL="4114800" marR="0" lvl="8" indent="-228600" algn="l" rtl="0">
              <a:spcBef>
                <a:spcPts val="180"/>
              </a:spcBef>
              <a:spcAft>
                <a:spcPts val="0"/>
              </a:spcAft>
              <a:buClr>
                <a:schemeClr val="accent1"/>
              </a:buClr>
              <a:buSzPts val="1400"/>
              <a:buFont typeface="Noto Sans Symbols"/>
              <a:buNone/>
              <a:defRPr sz="900" b="0" i="0" u="none" strike="noStrike" cap="none">
                <a:solidFill>
                  <a:schemeClr val="lt2"/>
                </a:solidFill>
                <a:latin typeface="Arial"/>
                <a:ea typeface="Arial"/>
                <a:cs typeface="Arial"/>
                <a:sym typeface="Arial"/>
              </a:defRPr>
            </a:lvl9pPr>
          </a:lstStyle>
          <a:p>
            <a:endParaRPr/>
          </a:p>
        </p:txBody>
      </p:sp>
      <p:sp>
        <p:nvSpPr>
          <p:cNvPr id="152" name="Shape 152"/>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53" name="Shape 153"/>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2"/>
              </a:buClr>
              <a:buFont typeface="Arial"/>
              <a:buNone/>
            </a:pPr>
            <a:fld id="{00000000-1234-1234-1234-123412341234}" type="slidenum">
              <a:rPr lang="en-US" sz="1200" b="0" i="0" u="none">
                <a:solidFill>
                  <a:schemeClr val="lt2"/>
                </a:solidFill>
                <a:latin typeface="Arial"/>
                <a:ea typeface="Arial"/>
                <a:cs typeface="Arial"/>
                <a:sym typeface="Arial"/>
              </a:rPr>
              <a:t>‹#›</a:t>
            </a:fld>
            <a:endParaRPr/>
          </a:p>
        </p:txBody>
      </p:sp>
      <p:sp>
        <p:nvSpPr>
          <p:cNvPr id="154" name="Shape 154"/>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3"/>
        <p:cNvGrpSpPr/>
        <p:nvPr/>
      </p:nvGrpSpPr>
      <p:grpSpPr>
        <a:xfrm>
          <a:off x="0" y="0"/>
          <a:ext cx="0" cy="0"/>
          <a:chOff x="0" y="0"/>
          <a:chExt cx="0" cy="0"/>
        </a:xfrm>
      </p:grpSpPr>
      <p:sp>
        <p:nvSpPr>
          <p:cNvPr id="24" name="Shape 24"/>
          <p:cNvSpPr txBox="1">
            <a:spLocks noGrp="1"/>
          </p:cNvSpPr>
          <p:nvPr>
            <p:ph type="dt" idx="10"/>
          </p:nvPr>
        </p:nvSpPr>
        <p:spPr>
          <a:xfrm>
            <a:off x="6651625" y="6356350"/>
            <a:ext cx="2133600"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100" b="0" i="0" u="none" strike="noStrike" cap="none">
                <a:solidFill>
                  <a:srgbClr val="FFFFFF"/>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 name="Shape 25"/>
          <p:cNvSpPr txBox="1">
            <a:spLocks noGrp="1"/>
          </p:cNvSpPr>
          <p:nvPr>
            <p:ph type="ftr" idx="11"/>
          </p:nvPr>
        </p:nvSpPr>
        <p:spPr>
          <a:xfrm>
            <a:off x="354013" y="6356350"/>
            <a:ext cx="2895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100" b="0" i="0" u="none" strike="noStrike" cap="none">
                <a:solidFill>
                  <a:schemeClr val="dk1"/>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sldNum" idx="12"/>
          </p:nvPr>
        </p:nvSpPr>
        <p:spPr>
          <a:xfrm>
            <a:off x="4191000" y="6356350"/>
            <a:ext cx="7620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100" b="0" i="0" u="none" strike="noStrike" cap="none">
                <a:solidFill>
                  <a:srgbClr val="FFFFFF"/>
                </a:solidFill>
                <a:latin typeface="Galdeano"/>
                <a:ea typeface="Galdeano"/>
                <a:cs typeface="Galdeano"/>
                <a:sym typeface="Galdeano"/>
              </a:rPr>
              <a:t>‹#›</a:t>
            </a:fld>
            <a:endParaRPr sz="1100" b="0" i="0" u="none" strike="noStrike" cap="none">
              <a:solidFill>
                <a:srgbClr val="FFFFFF"/>
              </a:solidFill>
              <a:latin typeface="Galdeano"/>
              <a:ea typeface="Galdeano"/>
              <a:cs typeface="Galdeano"/>
              <a:sym typeface="Galdeano"/>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1676400" y="457200"/>
            <a:ext cx="7010400" cy="12954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1pPr>
            <a:lvl2pPr marL="0" marR="0" lvl="1"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2pPr>
            <a:lvl3pPr marL="0" marR="0" lvl="2"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3pPr>
            <a:lvl4pPr marL="0" marR="0" lvl="3"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4pPr>
            <a:lvl5pPr marL="0" marR="0" lvl="4"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6pPr>
            <a:lvl7pPr marL="914400" marR="0" lvl="6"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7pPr>
            <a:lvl8pPr marL="1371600" marR="0" lvl="7"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8pPr>
            <a:lvl9pPr marL="1828800" marR="0" lvl="8"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9pPr>
          </a:lstStyle>
          <a:p>
            <a:endParaRPr/>
          </a:p>
        </p:txBody>
      </p:sp>
      <p:sp>
        <p:nvSpPr>
          <p:cNvPr id="157" name="Shape 157"/>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58" name="Shape 158"/>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2"/>
              </a:buClr>
              <a:buFont typeface="Arial"/>
              <a:buNone/>
            </a:pPr>
            <a:fld id="{00000000-1234-1234-1234-123412341234}" type="slidenum">
              <a:rPr lang="en-US" sz="1200" b="0" i="0" u="none">
                <a:solidFill>
                  <a:schemeClr val="lt2"/>
                </a:solidFill>
                <a:latin typeface="Arial"/>
                <a:ea typeface="Arial"/>
                <a:cs typeface="Arial"/>
                <a:sym typeface="Arial"/>
              </a:rPr>
              <a:t>‹#›</a:t>
            </a:fld>
            <a:endParaRPr/>
          </a:p>
        </p:txBody>
      </p:sp>
      <p:sp>
        <p:nvSpPr>
          <p:cNvPr id="159" name="Shape 159"/>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1pPr>
            <a:lvl2pPr marL="0" marR="0" lvl="1"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2pPr>
            <a:lvl3pPr marL="0" marR="0" lvl="2"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3pPr>
            <a:lvl4pPr marL="0" marR="0" lvl="3"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4pPr>
            <a:lvl5pPr marL="0" marR="0" lvl="4"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6pPr>
            <a:lvl7pPr marL="914400" marR="0" lvl="6"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7pPr>
            <a:lvl8pPr marL="1371600" marR="0" lvl="7"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8pPr>
            <a:lvl9pPr marL="1828800" marR="0" lvl="8"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9pPr>
          </a:lstStyle>
          <a:p>
            <a:endParaRPr/>
          </a:p>
        </p:txBody>
      </p:sp>
      <p:sp>
        <p:nvSpPr>
          <p:cNvPr id="162" name="Shape 162"/>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accent1"/>
              </a:buClr>
              <a:buSzPts val="2380"/>
              <a:buFont typeface="Noto Sans Symbols"/>
              <a:buNone/>
              <a:defRPr sz="2400" b="1">
                <a:solidFill>
                  <a:schemeClr val="lt2"/>
                </a:solidFill>
                <a:latin typeface="Arial"/>
                <a:ea typeface="Arial"/>
                <a:cs typeface="Arial"/>
                <a:sym typeface="Arial"/>
              </a:defRPr>
            </a:lvl1pPr>
            <a:lvl2pPr marL="914400" marR="0" lvl="1" indent="-228600" algn="l" rtl="0">
              <a:spcBef>
                <a:spcPts val="400"/>
              </a:spcBef>
              <a:spcAft>
                <a:spcPts val="0"/>
              </a:spcAft>
              <a:buClr>
                <a:schemeClr val="accent1"/>
              </a:buClr>
              <a:buSzPts val="1750"/>
              <a:buFont typeface="Noto Sans Symbols"/>
              <a:buNone/>
              <a:defRPr sz="2000" b="1" i="0" u="none" strike="noStrike" cap="none">
                <a:solidFill>
                  <a:schemeClr val="lt2"/>
                </a:solidFill>
                <a:latin typeface="Arial"/>
                <a:ea typeface="Arial"/>
                <a:cs typeface="Arial"/>
                <a:sym typeface="Arial"/>
              </a:defRPr>
            </a:lvl2pPr>
            <a:lvl3pPr marL="1371600" marR="0" lvl="2" indent="-228600" algn="l" rtl="0">
              <a:spcBef>
                <a:spcPts val="360"/>
              </a:spcBef>
              <a:spcAft>
                <a:spcPts val="0"/>
              </a:spcAft>
              <a:buClr>
                <a:schemeClr val="accent1"/>
              </a:buClr>
              <a:buSzPts val="1540"/>
              <a:buFont typeface="Noto Sans Symbols"/>
              <a:buNone/>
              <a:defRPr sz="1800" b="1" i="0" u="none" strike="noStrike" cap="none">
                <a:solidFill>
                  <a:schemeClr val="lt2"/>
                </a:solidFill>
                <a:latin typeface="Arial"/>
                <a:ea typeface="Arial"/>
                <a:cs typeface="Arial"/>
                <a:sym typeface="Arial"/>
              </a:defRPr>
            </a:lvl3pPr>
            <a:lvl4pPr marL="1828800" marR="0" lvl="3" indent="-228600" algn="l" rtl="0">
              <a:spcBef>
                <a:spcPts val="320"/>
              </a:spcBef>
              <a:spcAft>
                <a:spcPts val="0"/>
              </a:spcAft>
              <a:buClr>
                <a:schemeClr val="accent1"/>
              </a:buClr>
              <a:buSzPts val="1400"/>
              <a:buFont typeface="Noto Sans Symbols"/>
              <a:buNone/>
              <a:defRPr sz="1600" b="1" i="0" u="none" strike="noStrike" cap="none">
                <a:solidFill>
                  <a:schemeClr val="lt2"/>
                </a:solidFill>
                <a:latin typeface="Arial"/>
                <a:ea typeface="Arial"/>
                <a:cs typeface="Arial"/>
                <a:sym typeface="Arial"/>
              </a:defRPr>
            </a:lvl4pPr>
            <a:lvl5pPr marL="2286000" marR="0" lvl="4" indent="-228600" algn="l" rtl="0">
              <a:spcBef>
                <a:spcPts val="320"/>
              </a:spcBef>
              <a:spcAft>
                <a:spcPts val="0"/>
              </a:spcAft>
              <a:buClr>
                <a:schemeClr val="accent1"/>
              </a:buClr>
              <a:buSzPts val="1400"/>
              <a:buFont typeface="Noto Sans Symbols"/>
              <a:buNone/>
              <a:defRPr sz="1600" b="1" i="0" u="none" strike="noStrike" cap="none">
                <a:solidFill>
                  <a:schemeClr val="lt2"/>
                </a:solidFill>
                <a:latin typeface="Arial"/>
                <a:ea typeface="Arial"/>
                <a:cs typeface="Arial"/>
                <a:sym typeface="Arial"/>
              </a:defRPr>
            </a:lvl5pPr>
            <a:lvl6pPr marL="2743200" marR="0" lvl="5" indent="-228600" algn="l" rtl="0">
              <a:spcBef>
                <a:spcPts val="320"/>
              </a:spcBef>
              <a:spcAft>
                <a:spcPts val="0"/>
              </a:spcAft>
              <a:buClr>
                <a:schemeClr val="accent1"/>
              </a:buClr>
              <a:buSzPts val="1400"/>
              <a:buFont typeface="Noto Sans Symbols"/>
              <a:buNone/>
              <a:defRPr sz="1600" b="1" i="0" u="none" strike="noStrike" cap="none">
                <a:solidFill>
                  <a:schemeClr val="lt2"/>
                </a:solidFill>
                <a:latin typeface="Arial"/>
                <a:ea typeface="Arial"/>
                <a:cs typeface="Arial"/>
                <a:sym typeface="Arial"/>
              </a:defRPr>
            </a:lvl6pPr>
            <a:lvl7pPr marL="3200400" marR="0" lvl="6" indent="-228600" algn="l" rtl="0">
              <a:spcBef>
                <a:spcPts val="320"/>
              </a:spcBef>
              <a:spcAft>
                <a:spcPts val="0"/>
              </a:spcAft>
              <a:buClr>
                <a:schemeClr val="accent1"/>
              </a:buClr>
              <a:buSzPts val="1400"/>
              <a:buFont typeface="Noto Sans Symbols"/>
              <a:buNone/>
              <a:defRPr sz="1600" b="1" i="0" u="none" strike="noStrike" cap="none">
                <a:solidFill>
                  <a:schemeClr val="lt2"/>
                </a:solidFill>
                <a:latin typeface="Arial"/>
                <a:ea typeface="Arial"/>
                <a:cs typeface="Arial"/>
                <a:sym typeface="Arial"/>
              </a:defRPr>
            </a:lvl7pPr>
            <a:lvl8pPr marL="3657600" marR="0" lvl="7" indent="-228600" algn="l" rtl="0">
              <a:spcBef>
                <a:spcPts val="320"/>
              </a:spcBef>
              <a:spcAft>
                <a:spcPts val="0"/>
              </a:spcAft>
              <a:buClr>
                <a:schemeClr val="accent1"/>
              </a:buClr>
              <a:buSzPts val="1400"/>
              <a:buFont typeface="Noto Sans Symbols"/>
              <a:buNone/>
              <a:defRPr sz="1600" b="1" i="0" u="none" strike="noStrike" cap="none">
                <a:solidFill>
                  <a:schemeClr val="lt2"/>
                </a:solidFill>
                <a:latin typeface="Arial"/>
                <a:ea typeface="Arial"/>
                <a:cs typeface="Arial"/>
                <a:sym typeface="Arial"/>
              </a:defRPr>
            </a:lvl8pPr>
            <a:lvl9pPr marL="4114800" marR="0" lvl="8" indent="-228600" algn="l" rtl="0">
              <a:spcBef>
                <a:spcPts val="320"/>
              </a:spcBef>
              <a:spcAft>
                <a:spcPts val="0"/>
              </a:spcAft>
              <a:buClr>
                <a:schemeClr val="accent1"/>
              </a:buClr>
              <a:buSzPts val="1400"/>
              <a:buFont typeface="Noto Sans Symbols"/>
              <a:buNone/>
              <a:defRPr sz="1600" b="1" i="0" u="none" strike="noStrike" cap="none">
                <a:solidFill>
                  <a:schemeClr val="lt2"/>
                </a:solidFill>
                <a:latin typeface="Arial"/>
                <a:ea typeface="Arial"/>
                <a:cs typeface="Arial"/>
                <a:sym typeface="Arial"/>
              </a:defRPr>
            </a:lvl9pPr>
          </a:lstStyle>
          <a:p>
            <a:endParaRPr/>
          </a:p>
        </p:txBody>
      </p:sp>
      <p:sp>
        <p:nvSpPr>
          <p:cNvPr id="163" name="Shape 163"/>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lstStyle>
            <a:lvl1pPr marL="457200" marR="0" lvl="0" indent="-358140" algn="l" rtl="0">
              <a:spcBef>
                <a:spcPts val="480"/>
              </a:spcBef>
              <a:spcAft>
                <a:spcPts val="0"/>
              </a:spcAft>
              <a:buClr>
                <a:schemeClr val="accent1"/>
              </a:buClr>
              <a:buSzPts val="2040"/>
              <a:buFont typeface="Noto Sans Symbols"/>
              <a:buChar char="□"/>
              <a:defRPr sz="2400">
                <a:solidFill>
                  <a:schemeClr val="lt2"/>
                </a:solidFill>
                <a:latin typeface="Arial"/>
                <a:ea typeface="Arial"/>
                <a:cs typeface="Arial"/>
                <a:sym typeface="Arial"/>
              </a:defRPr>
            </a:lvl1pPr>
            <a:lvl2pPr marL="914400" marR="0" lvl="1"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2pPr>
            <a:lvl3pPr marL="1371600" marR="0" lvl="2" indent="-308610" algn="l" rtl="0">
              <a:spcBef>
                <a:spcPts val="360"/>
              </a:spcBef>
              <a:spcAft>
                <a:spcPts val="0"/>
              </a:spcAft>
              <a:buClr>
                <a:schemeClr val="accent1"/>
              </a:buClr>
              <a:buSzPts val="1260"/>
              <a:buFont typeface="Noto Sans Symbols"/>
              <a:buChar char="•"/>
              <a:defRPr sz="1800" b="0" i="0" u="none" strike="noStrike" cap="none">
                <a:solidFill>
                  <a:schemeClr val="lt2"/>
                </a:solidFill>
                <a:latin typeface="Arial"/>
                <a:ea typeface="Arial"/>
                <a:cs typeface="Arial"/>
                <a:sym typeface="Arial"/>
              </a:defRPr>
            </a:lvl3pPr>
            <a:lvl4pPr marL="1828800" marR="0" lvl="3" indent="-299719" algn="l" rtl="0">
              <a:spcBef>
                <a:spcPts val="320"/>
              </a:spcBef>
              <a:spcAft>
                <a:spcPts val="0"/>
              </a:spcAft>
              <a:buClr>
                <a:schemeClr val="accent1"/>
              </a:buClr>
              <a:buSzPts val="1120"/>
              <a:buFont typeface="Noto Sans Symbols"/>
              <a:buChar char="■"/>
              <a:defRPr sz="1600" b="0" i="0" u="none" strike="noStrike" cap="none">
                <a:solidFill>
                  <a:schemeClr val="lt2"/>
                </a:solidFill>
                <a:latin typeface="Arial"/>
                <a:ea typeface="Arial"/>
                <a:cs typeface="Arial"/>
                <a:sym typeface="Arial"/>
              </a:defRPr>
            </a:lvl4pPr>
            <a:lvl5pPr marL="2286000" marR="0" lvl="4" indent="-299720" algn="l" rtl="0">
              <a:spcBef>
                <a:spcPts val="320"/>
              </a:spcBef>
              <a:spcAft>
                <a:spcPts val="0"/>
              </a:spcAft>
              <a:buClr>
                <a:schemeClr val="accent1"/>
              </a:buClr>
              <a:buSzPts val="1120"/>
              <a:buFont typeface="Noto Sans Symbols"/>
              <a:buChar char="□"/>
              <a:defRPr sz="1600" b="0" i="0" u="none" strike="noStrike" cap="none">
                <a:solidFill>
                  <a:schemeClr val="lt2"/>
                </a:solidFill>
                <a:latin typeface="Arial"/>
                <a:ea typeface="Arial"/>
                <a:cs typeface="Arial"/>
                <a:sym typeface="Arial"/>
              </a:defRPr>
            </a:lvl5pPr>
            <a:lvl6pPr marL="2743200" marR="0" lvl="5" indent="-299720" algn="l" rtl="0">
              <a:spcBef>
                <a:spcPts val="320"/>
              </a:spcBef>
              <a:spcAft>
                <a:spcPts val="0"/>
              </a:spcAft>
              <a:buClr>
                <a:schemeClr val="accent1"/>
              </a:buClr>
              <a:buSzPts val="1120"/>
              <a:buFont typeface="Noto Sans Symbols"/>
              <a:buChar char="□"/>
              <a:defRPr sz="1600" b="0" i="0" u="none" strike="noStrike" cap="none">
                <a:solidFill>
                  <a:schemeClr val="lt2"/>
                </a:solidFill>
                <a:latin typeface="Arial"/>
                <a:ea typeface="Arial"/>
                <a:cs typeface="Arial"/>
                <a:sym typeface="Arial"/>
              </a:defRPr>
            </a:lvl6pPr>
            <a:lvl7pPr marL="3200400" marR="0" lvl="6" indent="-299720" algn="l" rtl="0">
              <a:spcBef>
                <a:spcPts val="320"/>
              </a:spcBef>
              <a:spcAft>
                <a:spcPts val="0"/>
              </a:spcAft>
              <a:buClr>
                <a:schemeClr val="accent1"/>
              </a:buClr>
              <a:buSzPts val="1120"/>
              <a:buFont typeface="Noto Sans Symbols"/>
              <a:buChar char="□"/>
              <a:defRPr sz="1600" b="0" i="0" u="none" strike="noStrike" cap="none">
                <a:solidFill>
                  <a:schemeClr val="lt2"/>
                </a:solidFill>
                <a:latin typeface="Arial"/>
                <a:ea typeface="Arial"/>
                <a:cs typeface="Arial"/>
                <a:sym typeface="Arial"/>
              </a:defRPr>
            </a:lvl7pPr>
            <a:lvl8pPr marL="3657600" marR="0" lvl="7" indent="-299720" algn="l" rtl="0">
              <a:spcBef>
                <a:spcPts val="320"/>
              </a:spcBef>
              <a:spcAft>
                <a:spcPts val="0"/>
              </a:spcAft>
              <a:buClr>
                <a:schemeClr val="accent1"/>
              </a:buClr>
              <a:buSzPts val="1120"/>
              <a:buFont typeface="Noto Sans Symbols"/>
              <a:buChar char="□"/>
              <a:defRPr sz="1600" b="0" i="0" u="none" strike="noStrike" cap="none">
                <a:solidFill>
                  <a:schemeClr val="lt2"/>
                </a:solidFill>
                <a:latin typeface="Arial"/>
                <a:ea typeface="Arial"/>
                <a:cs typeface="Arial"/>
                <a:sym typeface="Arial"/>
              </a:defRPr>
            </a:lvl8pPr>
            <a:lvl9pPr marL="4114800" marR="0" lvl="8" indent="-299720" algn="l" rtl="0">
              <a:spcBef>
                <a:spcPts val="320"/>
              </a:spcBef>
              <a:spcAft>
                <a:spcPts val="0"/>
              </a:spcAft>
              <a:buClr>
                <a:schemeClr val="accent1"/>
              </a:buClr>
              <a:buSzPts val="1120"/>
              <a:buFont typeface="Noto Sans Symbols"/>
              <a:buChar char="□"/>
              <a:defRPr sz="1600" b="0" i="0" u="none" strike="noStrike" cap="none">
                <a:solidFill>
                  <a:schemeClr val="lt2"/>
                </a:solidFill>
                <a:latin typeface="Arial"/>
                <a:ea typeface="Arial"/>
                <a:cs typeface="Arial"/>
                <a:sym typeface="Arial"/>
              </a:defRPr>
            </a:lvl9pPr>
          </a:lstStyle>
          <a:p>
            <a:endParaRPr/>
          </a:p>
        </p:txBody>
      </p:sp>
      <p:sp>
        <p:nvSpPr>
          <p:cNvPr id="164" name="Shape 164"/>
          <p:cNvSpPr txBox="1">
            <a:spLocks noGrp="1"/>
          </p:cNvSpPr>
          <p:nvPr>
            <p:ph type="body" idx="3"/>
          </p:nvPr>
        </p:nvSpPr>
        <p:spPr>
          <a:xfrm>
            <a:off x="4645025" y="1535113"/>
            <a:ext cx="4041775"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accent1"/>
              </a:buClr>
              <a:buSzPts val="2380"/>
              <a:buFont typeface="Noto Sans Symbols"/>
              <a:buNone/>
              <a:defRPr sz="2400" b="1">
                <a:solidFill>
                  <a:schemeClr val="lt2"/>
                </a:solidFill>
                <a:latin typeface="Arial"/>
                <a:ea typeface="Arial"/>
                <a:cs typeface="Arial"/>
                <a:sym typeface="Arial"/>
              </a:defRPr>
            </a:lvl1pPr>
            <a:lvl2pPr marL="914400" marR="0" lvl="1" indent="-228600" algn="l" rtl="0">
              <a:spcBef>
                <a:spcPts val="400"/>
              </a:spcBef>
              <a:spcAft>
                <a:spcPts val="0"/>
              </a:spcAft>
              <a:buClr>
                <a:schemeClr val="accent1"/>
              </a:buClr>
              <a:buSzPts val="1750"/>
              <a:buFont typeface="Noto Sans Symbols"/>
              <a:buNone/>
              <a:defRPr sz="2000" b="1" i="0" u="none" strike="noStrike" cap="none">
                <a:solidFill>
                  <a:schemeClr val="lt2"/>
                </a:solidFill>
                <a:latin typeface="Arial"/>
                <a:ea typeface="Arial"/>
                <a:cs typeface="Arial"/>
                <a:sym typeface="Arial"/>
              </a:defRPr>
            </a:lvl2pPr>
            <a:lvl3pPr marL="1371600" marR="0" lvl="2" indent="-228600" algn="l" rtl="0">
              <a:spcBef>
                <a:spcPts val="360"/>
              </a:spcBef>
              <a:spcAft>
                <a:spcPts val="0"/>
              </a:spcAft>
              <a:buClr>
                <a:schemeClr val="accent1"/>
              </a:buClr>
              <a:buSzPts val="1540"/>
              <a:buFont typeface="Noto Sans Symbols"/>
              <a:buNone/>
              <a:defRPr sz="1800" b="1" i="0" u="none" strike="noStrike" cap="none">
                <a:solidFill>
                  <a:schemeClr val="lt2"/>
                </a:solidFill>
                <a:latin typeface="Arial"/>
                <a:ea typeface="Arial"/>
                <a:cs typeface="Arial"/>
                <a:sym typeface="Arial"/>
              </a:defRPr>
            </a:lvl3pPr>
            <a:lvl4pPr marL="1828800" marR="0" lvl="3" indent="-228600" algn="l" rtl="0">
              <a:spcBef>
                <a:spcPts val="320"/>
              </a:spcBef>
              <a:spcAft>
                <a:spcPts val="0"/>
              </a:spcAft>
              <a:buClr>
                <a:schemeClr val="accent1"/>
              </a:buClr>
              <a:buSzPts val="1400"/>
              <a:buFont typeface="Noto Sans Symbols"/>
              <a:buNone/>
              <a:defRPr sz="1600" b="1" i="0" u="none" strike="noStrike" cap="none">
                <a:solidFill>
                  <a:schemeClr val="lt2"/>
                </a:solidFill>
                <a:latin typeface="Arial"/>
                <a:ea typeface="Arial"/>
                <a:cs typeface="Arial"/>
                <a:sym typeface="Arial"/>
              </a:defRPr>
            </a:lvl4pPr>
            <a:lvl5pPr marL="2286000" marR="0" lvl="4" indent="-228600" algn="l" rtl="0">
              <a:spcBef>
                <a:spcPts val="320"/>
              </a:spcBef>
              <a:spcAft>
                <a:spcPts val="0"/>
              </a:spcAft>
              <a:buClr>
                <a:schemeClr val="accent1"/>
              </a:buClr>
              <a:buSzPts val="1400"/>
              <a:buFont typeface="Noto Sans Symbols"/>
              <a:buNone/>
              <a:defRPr sz="1600" b="1" i="0" u="none" strike="noStrike" cap="none">
                <a:solidFill>
                  <a:schemeClr val="lt2"/>
                </a:solidFill>
                <a:latin typeface="Arial"/>
                <a:ea typeface="Arial"/>
                <a:cs typeface="Arial"/>
                <a:sym typeface="Arial"/>
              </a:defRPr>
            </a:lvl5pPr>
            <a:lvl6pPr marL="2743200" marR="0" lvl="5" indent="-228600" algn="l" rtl="0">
              <a:spcBef>
                <a:spcPts val="320"/>
              </a:spcBef>
              <a:spcAft>
                <a:spcPts val="0"/>
              </a:spcAft>
              <a:buClr>
                <a:schemeClr val="accent1"/>
              </a:buClr>
              <a:buSzPts val="1400"/>
              <a:buFont typeface="Noto Sans Symbols"/>
              <a:buNone/>
              <a:defRPr sz="1600" b="1" i="0" u="none" strike="noStrike" cap="none">
                <a:solidFill>
                  <a:schemeClr val="lt2"/>
                </a:solidFill>
                <a:latin typeface="Arial"/>
                <a:ea typeface="Arial"/>
                <a:cs typeface="Arial"/>
                <a:sym typeface="Arial"/>
              </a:defRPr>
            </a:lvl6pPr>
            <a:lvl7pPr marL="3200400" marR="0" lvl="6" indent="-228600" algn="l" rtl="0">
              <a:spcBef>
                <a:spcPts val="320"/>
              </a:spcBef>
              <a:spcAft>
                <a:spcPts val="0"/>
              </a:spcAft>
              <a:buClr>
                <a:schemeClr val="accent1"/>
              </a:buClr>
              <a:buSzPts val="1400"/>
              <a:buFont typeface="Noto Sans Symbols"/>
              <a:buNone/>
              <a:defRPr sz="1600" b="1" i="0" u="none" strike="noStrike" cap="none">
                <a:solidFill>
                  <a:schemeClr val="lt2"/>
                </a:solidFill>
                <a:latin typeface="Arial"/>
                <a:ea typeface="Arial"/>
                <a:cs typeface="Arial"/>
                <a:sym typeface="Arial"/>
              </a:defRPr>
            </a:lvl7pPr>
            <a:lvl8pPr marL="3657600" marR="0" lvl="7" indent="-228600" algn="l" rtl="0">
              <a:spcBef>
                <a:spcPts val="320"/>
              </a:spcBef>
              <a:spcAft>
                <a:spcPts val="0"/>
              </a:spcAft>
              <a:buClr>
                <a:schemeClr val="accent1"/>
              </a:buClr>
              <a:buSzPts val="1400"/>
              <a:buFont typeface="Noto Sans Symbols"/>
              <a:buNone/>
              <a:defRPr sz="1600" b="1" i="0" u="none" strike="noStrike" cap="none">
                <a:solidFill>
                  <a:schemeClr val="lt2"/>
                </a:solidFill>
                <a:latin typeface="Arial"/>
                <a:ea typeface="Arial"/>
                <a:cs typeface="Arial"/>
                <a:sym typeface="Arial"/>
              </a:defRPr>
            </a:lvl8pPr>
            <a:lvl9pPr marL="4114800" marR="0" lvl="8" indent="-228600" algn="l" rtl="0">
              <a:spcBef>
                <a:spcPts val="320"/>
              </a:spcBef>
              <a:spcAft>
                <a:spcPts val="0"/>
              </a:spcAft>
              <a:buClr>
                <a:schemeClr val="accent1"/>
              </a:buClr>
              <a:buSzPts val="1400"/>
              <a:buFont typeface="Noto Sans Symbols"/>
              <a:buNone/>
              <a:defRPr sz="1600" b="1" i="0" u="none" strike="noStrike" cap="none">
                <a:solidFill>
                  <a:schemeClr val="lt2"/>
                </a:solidFill>
                <a:latin typeface="Arial"/>
                <a:ea typeface="Arial"/>
                <a:cs typeface="Arial"/>
                <a:sym typeface="Arial"/>
              </a:defRPr>
            </a:lvl9pPr>
          </a:lstStyle>
          <a:p>
            <a:endParaRPr/>
          </a:p>
        </p:txBody>
      </p:sp>
      <p:sp>
        <p:nvSpPr>
          <p:cNvPr id="165" name="Shape 165"/>
          <p:cNvSpPr txBox="1">
            <a:spLocks noGrp="1"/>
          </p:cNvSpPr>
          <p:nvPr>
            <p:ph type="body" idx="4"/>
          </p:nvPr>
        </p:nvSpPr>
        <p:spPr>
          <a:xfrm>
            <a:off x="4645025" y="2174875"/>
            <a:ext cx="4041775" cy="3951288"/>
          </a:xfrm>
          <a:prstGeom prst="rect">
            <a:avLst/>
          </a:prstGeom>
          <a:noFill/>
          <a:ln>
            <a:noFill/>
          </a:ln>
        </p:spPr>
        <p:txBody>
          <a:bodyPr spcFirstLastPara="1" wrap="square" lIns="91425" tIns="91425" rIns="91425" bIns="91425" anchor="t" anchorCtr="0"/>
          <a:lstStyle>
            <a:lvl1pPr marL="457200" marR="0" lvl="0" indent="-358140" algn="l" rtl="0">
              <a:spcBef>
                <a:spcPts val="480"/>
              </a:spcBef>
              <a:spcAft>
                <a:spcPts val="0"/>
              </a:spcAft>
              <a:buClr>
                <a:schemeClr val="accent1"/>
              </a:buClr>
              <a:buSzPts val="2040"/>
              <a:buFont typeface="Noto Sans Symbols"/>
              <a:buChar char="□"/>
              <a:defRPr sz="2400">
                <a:solidFill>
                  <a:schemeClr val="lt2"/>
                </a:solidFill>
                <a:latin typeface="Arial"/>
                <a:ea typeface="Arial"/>
                <a:cs typeface="Arial"/>
                <a:sym typeface="Arial"/>
              </a:defRPr>
            </a:lvl1pPr>
            <a:lvl2pPr marL="914400" marR="0" lvl="1"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2pPr>
            <a:lvl3pPr marL="1371600" marR="0" lvl="2" indent="-308610" algn="l" rtl="0">
              <a:spcBef>
                <a:spcPts val="360"/>
              </a:spcBef>
              <a:spcAft>
                <a:spcPts val="0"/>
              </a:spcAft>
              <a:buClr>
                <a:schemeClr val="accent1"/>
              </a:buClr>
              <a:buSzPts val="1260"/>
              <a:buFont typeface="Noto Sans Symbols"/>
              <a:buChar char="•"/>
              <a:defRPr sz="1800" b="0" i="0" u="none" strike="noStrike" cap="none">
                <a:solidFill>
                  <a:schemeClr val="lt2"/>
                </a:solidFill>
                <a:latin typeface="Arial"/>
                <a:ea typeface="Arial"/>
                <a:cs typeface="Arial"/>
                <a:sym typeface="Arial"/>
              </a:defRPr>
            </a:lvl3pPr>
            <a:lvl4pPr marL="1828800" marR="0" lvl="3" indent="-299719" algn="l" rtl="0">
              <a:spcBef>
                <a:spcPts val="320"/>
              </a:spcBef>
              <a:spcAft>
                <a:spcPts val="0"/>
              </a:spcAft>
              <a:buClr>
                <a:schemeClr val="accent1"/>
              </a:buClr>
              <a:buSzPts val="1120"/>
              <a:buFont typeface="Noto Sans Symbols"/>
              <a:buChar char="■"/>
              <a:defRPr sz="1600" b="0" i="0" u="none" strike="noStrike" cap="none">
                <a:solidFill>
                  <a:schemeClr val="lt2"/>
                </a:solidFill>
                <a:latin typeface="Arial"/>
                <a:ea typeface="Arial"/>
                <a:cs typeface="Arial"/>
                <a:sym typeface="Arial"/>
              </a:defRPr>
            </a:lvl4pPr>
            <a:lvl5pPr marL="2286000" marR="0" lvl="4" indent="-299720" algn="l" rtl="0">
              <a:spcBef>
                <a:spcPts val="320"/>
              </a:spcBef>
              <a:spcAft>
                <a:spcPts val="0"/>
              </a:spcAft>
              <a:buClr>
                <a:schemeClr val="accent1"/>
              </a:buClr>
              <a:buSzPts val="1120"/>
              <a:buFont typeface="Noto Sans Symbols"/>
              <a:buChar char="□"/>
              <a:defRPr sz="1600" b="0" i="0" u="none" strike="noStrike" cap="none">
                <a:solidFill>
                  <a:schemeClr val="lt2"/>
                </a:solidFill>
                <a:latin typeface="Arial"/>
                <a:ea typeface="Arial"/>
                <a:cs typeface="Arial"/>
                <a:sym typeface="Arial"/>
              </a:defRPr>
            </a:lvl5pPr>
            <a:lvl6pPr marL="2743200" marR="0" lvl="5" indent="-299720" algn="l" rtl="0">
              <a:spcBef>
                <a:spcPts val="320"/>
              </a:spcBef>
              <a:spcAft>
                <a:spcPts val="0"/>
              </a:spcAft>
              <a:buClr>
                <a:schemeClr val="accent1"/>
              </a:buClr>
              <a:buSzPts val="1120"/>
              <a:buFont typeface="Noto Sans Symbols"/>
              <a:buChar char="□"/>
              <a:defRPr sz="1600" b="0" i="0" u="none" strike="noStrike" cap="none">
                <a:solidFill>
                  <a:schemeClr val="lt2"/>
                </a:solidFill>
                <a:latin typeface="Arial"/>
                <a:ea typeface="Arial"/>
                <a:cs typeface="Arial"/>
                <a:sym typeface="Arial"/>
              </a:defRPr>
            </a:lvl6pPr>
            <a:lvl7pPr marL="3200400" marR="0" lvl="6" indent="-299720" algn="l" rtl="0">
              <a:spcBef>
                <a:spcPts val="320"/>
              </a:spcBef>
              <a:spcAft>
                <a:spcPts val="0"/>
              </a:spcAft>
              <a:buClr>
                <a:schemeClr val="accent1"/>
              </a:buClr>
              <a:buSzPts val="1120"/>
              <a:buFont typeface="Noto Sans Symbols"/>
              <a:buChar char="□"/>
              <a:defRPr sz="1600" b="0" i="0" u="none" strike="noStrike" cap="none">
                <a:solidFill>
                  <a:schemeClr val="lt2"/>
                </a:solidFill>
                <a:latin typeface="Arial"/>
                <a:ea typeface="Arial"/>
                <a:cs typeface="Arial"/>
                <a:sym typeface="Arial"/>
              </a:defRPr>
            </a:lvl7pPr>
            <a:lvl8pPr marL="3657600" marR="0" lvl="7" indent="-299720" algn="l" rtl="0">
              <a:spcBef>
                <a:spcPts val="320"/>
              </a:spcBef>
              <a:spcAft>
                <a:spcPts val="0"/>
              </a:spcAft>
              <a:buClr>
                <a:schemeClr val="accent1"/>
              </a:buClr>
              <a:buSzPts val="1120"/>
              <a:buFont typeface="Noto Sans Symbols"/>
              <a:buChar char="□"/>
              <a:defRPr sz="1600" b="0" i="0" u="none" strike="noStrike" cap="none">
                <a:solidFill>
                  <a:schemeClr val="lt2"/>
                </a:solidFill>
                <a:latin typeface="Arial"/>
                <a:ea typeface="Arial"/>
                <a:cs typeface="Arial"/>
                <a:sym typeface="Arial"/>
              </a:defRPr>
            </a:lvl8pPr>
            <a:lvl9pPr marL="4114800" marR="0" lvl="8" indent="-299720" algn="l" rtl="0">
              <a:spcBef>
                <a:spcPts val="320"/>
              </a:spcBef>
              <a:spcAft>
                <a:spcPts val="0"/>
              </a:spcAft>
              <a:buClr>
                <a:schemeClr val="accent1"/>
              </a:buClr>
              <a:buSzPts val="1120"/>
              <a:buFont typeface="Noto Sans Symbols"/>
              <a:buChar char="□"/>
              <a:defRPr sz="1600" b="0" i="0" u="none" strike="noStrike" cap="none">
                <a:solidFill>
                  <a:schemeClr val="lt2"/>
                </a:solidFill>
                <a:latin typeface="Arial"/>
                <a:ea typeface="Arial"/>
                <a:cs typeface="Arial"/>
                <a:sym typeface="Arial"/>
              </a:defRPr>
            </a:lvl9pPr>
          </a:lstStyle>
          <a:p>
            <a:endParaRPr/>
          </a:p>
        </p:txBody>
      </p:sp>
      <p:sp>
        <p:nvSpPr>
          <p:cNvPr id="166" name="Shape 166"/>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67" name="Shape 16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2"/>
              </a:buClr>
              <a:buFont typeface="Arial"/>
              <a:buNone/>
            </a:pPr>
            <a:fld id="{00000000-1234-1234-1234-123412341234}" type="slidenum">
              <a:rPr lang="en-US" sz="1200" b="0" i="0" u="none">
                <a:solidFill>
                  <a:schemeClr val="lt2"/>
                </a:solidFill>
                <a:latin typeface="Arial"/>
                <a:ea typeface="Arial"/>
                <a:cs typeface="Arial"/>
                <a:sym typeface="Arial"/>
              </a:rPr>
              <a:t>‹#›</a:t>
            </a:fld>
            <a:endParaRPr/>
          </a:p>
        </p:txBody>
      </p:sp>
      <p:sp>
        <p:nvSpPr>
          <p:cNvPr id="168" name="Shape 168"/>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1676400" y="457200"/>
            <a:ext cx="7010400" cy="12954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1pPr>
            <a:lvl2pPr marL="0" marR="0" lvl="1"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2pPr>
            <a:lvl3pPr marL="0" marR="0" lvl="2"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3pPr>
            <a:lvl4pPr marL="0" marR="0" lvl="3"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4pPr>
            <a:lvl5pPr marL="0" marR="0" lvl="4"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6pPr>
            <a:lvl7pPr marL="914400" marR="0" lvl="6"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7pPr>
            <a:lvl8pPr marL="1371600" marR="0" lvl="7"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8pPr>
            <a:lvl9pPr marL="1828800" marR="0" lvl="8"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9pPr>
          </a:lstStyle>
          <a:p>
            <a:endParaRPr/>
          </a:p>
        </p:txBody>
      </p:sp>
      <p:sp>
        <p:nvSpPr>
          <p:cNvPr id="171" name="Shape 171"/>
          <p:cNvSpPr txBox="1">
            <a:spLocks noGrp="1"/>
          </p:cNvSpPr>
          <p:nvPr>
            <p:ph type="body" idx="1"/>
          </p:nvPr>
        </p:nvSpPr>
        <p:spPr>
          <a:xfrm>
            <a:off x="1676400" y="1981200"/>
            <a:ext cx="3429000" cy="4114800"/>
          </a:xfrm>
          <a:prstGeom prst="rect">
            <a:avLst/>
          </a:prstGeom>
          <a:noFill/>
          <a:ln>
            <a:noFill/>
          </a:ln>
        </p:spPr>
        <p:txBody>
          <a:bodyPr spcFirstLastPara="1" wrap="square" lIns="91425" tIns="91425" rIns="91425" bIns="91425" anchor="t" anchorCtr="0"/>
          <a:lstStyle>
            <a:lvl1pPr marL="457200" marR="0" lvl="0" indent="-379730" algn="l" rtl="0">
              <a:spcBef>
                <a:spcPts val="560"/>
              </a:spcBef>
              <a:spcAft>
                <a:spcPts val="0"/>
              </a:spcAft>
              <a:buClr>
                <a:schemeClr val="accent1"/>
              </a:buClr>
              <a:buSzPts val="2380"/>
              <a:buFont typeface="Noto Sans Symbols"/>
              <a:buChar char="□"/>
              <a:defRPr sz="2800">
                <a:solidFill>
                  <a:schemeClr val="lt2"/>
                </a:solidFill>
                <a:latin typeface="Arial"/>
                <a:ea typeface="Arial"/>
                <a:cs typeface="Arial"/>
                <a:sym typeface="Arial"/>
              </a:defRPr>
            </a:lvl1pPr>
            <a:lvl2pPr marL="914400" marR="0" lvl="1" indent="-335280" algn="l" rtl="0">
              <a:spcBef>
                <a:spcPts val="480"/>
              </a:spcBef>
              <a:spcAft>
                <a:spcPts val="0"/>
              </a:spcAft>
              <a:buClr>
                <a:schemeClr val="accent1"/>
              </a:buClr>
              <a:buSzPts val="1680"/>
              <a:buFont typeface="Noto Sans Symbols"/>
              <a:buChar char="■"/>
              <a:defRPr sz="2400" b="0" i="0" u="none" strike="noStrike" cap="none">
                <a:solidFill>
                  <a:schemeClr val="lt2"/>
                </a:solidFill>
                <a:latin typeface="Arial"/>
                <a:ea typeface="Arial"/>
                <a:cs typeface="Arial"/>
                <a:sym typeface="Arial"/>
              </a:defRPr>
            </a:lvl2pPr>
            <a:lvl3pPr marL="1371600" marR="0" lvl="2"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3pPr>
            <a:lvl4pPr marL="1828800" marR="0" lvl="3" indent="-308610" algn="l" rtl="0">
              <a:spcBef>
                <a:spcPts val="360"/>
              </a:spcBef>
              <a:spcAft>
                <a:spcPts val="0"/>
              </a:spcAft>
              <a:buClr>
                <a:schemeClr val="accent1"/>
              </a:buClr>
              <a:buSzPts val="1260"/>
              <a:buFont typeface="Noto Sans Symbols"/>
              <a:buChar char="■"/>
              <a:defRPr sz="1800" b="0" i="0" u="none" strike="noStrike" cap="none">
                <a:solidFill>
                  <a:schemeClr val="lt2"/>
                </a:solidFill>
                <a:latin typeface="Arial"/>
                <a:ea typeface="Arial"/>
                <a:cs typeface="Arial"/>
                <a:sym typeface="Arial"/>
              </a:defRPr>
            </a:lvl4pPr>
            <a:lvl5pPr marL="2286000" marR="0" lvl="4" indent="-308610" algn="l" rtl="0">
              <a:spcBef>
                <a:spcPts val="360"/>
              </a:spcBef>
              <a:spcAft>
                <a:spcPts val="0"/>
              </a:spcAft>
              <a:buClr>
                <a:schemeClr val="accent1"/>
              </a:buClr>
              <a:buSzPts val="1260"/>
              <a:buFont typeface="Noto Sans Symbols"/>
              <a:buChar char="□"/>
              <a:defRPr sz="1800" b="0" i="0" u="none" strike="noStrike" cap="none">
                <a:solidFill>
                  <a:schemeClr val="lt2"/>
                </a:solidFill>
                <a:latin typeface="Arial"/>
                <a:ea typeface="Arial"/>
                <a:cs typeface="Arial"/>
                <a:sym typeface="Arial"/>
              </a:defRPr>
            </a:lvl5pPr>
            <a:lvl6pPr marL="2743200" marR="0" lvl="5" indent="-308610" algn="l" rtl="0">
              <a:spcBef>
                <a:spcPts val="360"/>
              </a:spcBef>
              <a:spcAft>
                <a:spcPts val="0"/>
              </a:spcAft>
              <a:buClr>
                <a:schemeClr val="accent1"/>
              </a:buClr>
              <a:buSzPts val="1260"/>
              <a:buFont typeface="Noto Sans Symbols"/>
              <a:buChar char="□"/>
              <a:defRPr sz="1800" b="0" i="0" u="none" strike="noStrike" cap="none">
                <a:solidFill>
                  <a:schemeClr val="lt2"/>
                </a:solidFill>
                <a:latin typeface="Arial"/>
                <a:ea typeface="Arial"/>
                <a:cs typeface="Arial"/>
                <a:sym typeface="Arial"/>
              </a:defRPr>
            </a:lvl6pPr>
            <a:lvl7pPr marL="3200400" marR="0" lvl="6" indent="-308610" algn="l" rtl="0">
              <a:spcBef>
                <a:spcPts val="360"/>
              </a:spcBef>
              <a:spcAft>
                <a:spcPts val="0"/>
              </a:spcAft>
              <a:buClr>
                <a:schemeClr val="accent1"/>
              </a:buClr>
              <a:buSzPts val="1260"/>
              <a:buFont typeface="Noto Sans Symbols"/>
              <a:buChar char="□"/>
              <a:defRPr sz="1800" b="0" i="0" u="none" strike="noStrike" cap="none">
                <a:solidFill>
                  <a:schemeClr val="lt2"/>
                </a:solidFill>
                <a:latin typeface="Arial"/>
                <a:ea typeface="Arial"/>
                <a:cs typeface="Arial"/>
                <a:sym typeface="Arial"/>
              </a:defRPr>
            </a:lvl7pPr>
            <a:lvl8pPr marL="3657600" marR="0" lvl="7" indent="-308609" algn="l" rtl="0">
              <a:spcBef>
                <a:spcPts val="360"/>
              </a:spcBef>
              <a:spcAft>
                <a:spcPts val="0"/>
              </a:spcAft>
              <a:buClr>
                <a:schemeClr val="accent1"/>
              </a:buClr>
              <a:buSzPts val="1260"/>
              <a:buFont typeface="Noto Sans Symbols"/>
              <a:buChar char="□"/>
              <a:defRPr sz="1800" b="0" i="0" u="none" strike="noStrike" cap="none">
                <a:solidFill>
                  <a:schemeClr val="lt2"/>
                </a:solidFill>
                <a:latin typeface="Arial"/>
                <a:ea typeface="Arial"/>
                <a:cs typeface="Arial"/>
                <a:sym typeface="Arial"/>
              </a:defRPr>
            </a:lvl8pPr>
            <a:lvl9pPr marL="4114800" marR="0" lvl="8" indent="-308609" algn="l" rtl="0">
              <a:spcBef>
                <a:spcPts val="360"/>
              </a:spcBef>
              <a:spcAft>
                <a:spcPts val="0"/>
              </a:spcAft>
              <a:buClr>
                <a:schemeClr val="accent1"/>
              </a:buClr>
              <a:buSzPts val="1260"/>
              <a:buFont typeface="Noto Sans Symbols"/>
              <a:buChar char="□"/>
              <a:defRPr sz="1800" b="0" i="0" u="none" strike="noStrike" cap="none">
                <a:solidFill>
                  <a:schemeClr val="lt2"/>
                </a:solidFill>
                <a:latin typeface="Arial"/>
                <a:ea typeface="Arial"/>
                <a:cs typeface="Arial"/>
                <a:sym typeface="Arial"/>
              </a:defRPr>
            </a:lvl9pPr>
          </a:lstStyle>
          <a:p>
            <a:endParaRPr/>
          </a:p>
        </p:txBody>
      </p:sp>
      <p:sp>
        <p:nvSpPr>
          <p:cNvPr id="172" name="Shape 172"/>
          <p:cNvSpPr txBox="1">
            <a:spLocks noGrp="1"/>
          </p:cNvSpPr>
          <p:nvPr>
            <p:ph type="body" idx="2"/>
          </p:nvPr>
        </p:nvSpPr>
        <p:spPr>
          <a:xfrm>
            <a:off x="5257800" y="1981200"/>
            <a:ext cx="3429000" cy="4114800"/>
          </a:xfrm>
          <a:prstGeom prst="rect">
            <a:avLst/>
          </a:prstGeom>
          <a:noFill/>
          <a:ln>
            <a:noFill/>
          </a:ln>
        </p:spPr>
        <p:txBody>
          <a:bodyPr spcFirstLastPara="1" wrap="square" lIns="91425" tIns="91425" rIns="91425" bIns="91425" anchor="t" anchorCtr="0"/>
          <a:lstStyle>
            <a:lvl1pPr marL="457200" marR="0" lvl="0" indent="-379730" algn="l" rtl="0">
              <a:spcBef>
                <a:spcPts val="560"/>
              </a:spcBef>
              <a:spcAft>
                <a:spcPts val="0"/>
              </a:spcAft>
              <a:buClr>
                <a:schemeClr val="accent1"/>
              </a:buClr>
              <a:buSzPts val="2380"/>
              <a:buFont typeface="Noto Sans Symbols"/>
              <a:buChar char="□"/>
              <a:defRPr sz="2800">
                <a:solidFill>
                  <a:schemeClr val="lt2"/>
                </a:solidFill>
                <a:latin typeface="Arial"/>
                <a:ea typeface="Arial"/>
                <a:cs typeface="Arial"/>
                <a:sym typeface="Arial"/>
              </a:defRPr>
            </a:lvl1pPr>
            <a:lvl2pPr marL="914400" marR="0" lvl="1" indent="-335280" algn="l" rtl="0">
              <a:spcBef>
                <a:spcPts val="480"/>
              </a:spcBef>
              <a:spcAft>
                <a:spcPts val="0"/>
              </a:spcAft>
              <a:buClr>
                <a:schemeClr val="accent1"/>
              </a:buClr>
              <a:buSzPts val="1680"/>
              <a:buFont typeface="Noto Sans Symbols"/>
              <a:buChar char="■"/>
              <a:defRPr sz="2400" b="0" i="0" u="none" strike="noStrike" cap="none">
                <a:solidFill>
                  <a:schemeClr val="lt2"/>
                </a:solidFill>
                <a:latin typeface="Arial"/>
                <a:ea typeface="Arial"/>
                <a:cs typeface="Arial"/>
                <a:sym typeface="Arial"/>
              </a:defRPr>
            </a:lvl2pPr>
            <a:lvl3pPr marL="1371600" marR="0" lvl="2"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3pPr>
            <a:lvl4pPr marL="1828800" marR="0" lvl="3" indent="-308610" algn="l" rtl="0">
              <a:spcBef>
                <a:spcPts val="360"/>
              </a:spcBef>
              <a:spcAft>
                <a:spcPts val="0"/>
              </a:spcAft>
              <a:buClr>
                <a:schemeClr val="accent1"/>
              </a:buClr>
              <a:buSzPts val="1260"/>
              <a:buFont typeface="Noto Sans Symbols"/>
              <a:buChar char="■"/>
              <a:defRPr sz="1800" b="0" i="0" u="none" strike="noStrike" cap="none">
                <a:solidFill>
                  <a:schemeClr val="lt2"/>
                </a:solidFill>
                <a:latin typeface="Arial"/>
                <a:ea typeface="Arial"/>
                <a:cs typeface="Arial"/>
                <a:sym typeface="Arial"/>
              </a:defRPr>
            </a:lvl4pPr>
            <a:lvl5pPr marL="2286000" marR="0" lvl="4" indent="-308610" algn="l" rtl="0">
              <a:spcBef>
                <a:spcPts val="360"/>
              </a:spcBef>
              <a:spcAft>
                <a:spcPts val="0"/>
              </a:spcAft>
              <a:buClr>
                <a:schemeClr val="accent1"/>
              </a:buClr>
              <a:buSzPts val="1260"/>
              <a:buFont typeface="Noto Sans Symbols"/>
              <a:buChar char="□"/>
              <a:defRPr sz="1800" b="0" i="0" u="none" strike="noStrike" cap="none">
                <a:solidFill>
                  <a:schemeClr val="lt2"/>
                </a:solidFill>
                <a:latin typeface="Arial"/>
                <a:ea typeface="Arial"/>
                <a:cs typeface="Arial"/>
                <a:sym typeface="Arial"/>
              </a:defRPr>
            </a:lvl5pPr>
            <a:lvl6pPr marL="2743200" marR="0" lvl="5" indent="-308610" algn="l" rtl="0">
              <a:spcBef>
                <a:spcPts val="360"/>
              </a:spcBef>
              <a:spcAft>
                <a:spcPts val="0"/>
              </a:spcAft>
              <a:buClr>
                <a:schemeClr val="accent1"/>
              </a:buClr>
              <a:buSzPts val="1260"/>
              <a:buFont typeface="Noto Sans Symbols"/>
              <a:buChar char="□"/>
              <a:defRPr sz="1800" b="0" i="0" u="none" strike="noStrike" cap="none">
                <a:solidFill>
                  <a:schemeClr val="lt2"/>
                </a:solidFill>
                <a:latin typeface="Arial"/>
                <a:ea typeface="Arial"/>
                <a:cs typeface="Arial"/>
                <a:sym typeface="Arial"/>
              </a:defRPr>
            </a:lvl6pPr>
            <a:lvl7pPr marL="3200400" marR="0" lvl="6" indent="-308610" algn="l" rtl="0">
              <a:spcBef>
                <a:spcPts val="360"/>
              </a:spcBef>
              <a:spcAft>
                <a:spcPts val="0"/>
              </a:spcAft>
              <a:buClr>
                <a:schemeClr val="accent1"/>
              </a:buClr>
              <a:buSzPts val="1260"/>
              <a:buFont typeface="Noto Sans Symbols"/>
              <a:buChar char="□"/>
              <a:defRPr sz="1800" b="0" i="0" u="none" strike="noStrike" cap="none">
                <a:solidFill>
                  <a:schemeClr val="lt2"/>
                </a:solidFill>
                <a:latin typeface="Arial"/>
                <a:ea typeface="Arial"/>
                <a:cs typeface="Arial"/>
                <a:sym typeface="Arial"/>
              </a:defRPr>
            </a:lvl7pPr>
            <a:lvl8pPr marL="3657600" marR="0" lvl="7" indent="-308609" algn="l" rtl="0">
              <a:spcBef>
                <a:spcPts val="360"/>
              </a:spcBef>
              <a:spcAft>
                <a:spcPts val="0"/>
              </a:spcAft>
              <a:buClr>
                <a:schemeClr val="accent1"/>
              </a:buClr>
              <a:buSzPts val="1260"/>
              <a:buFont typeface="Noto Sans Symbols"/>
              <a:buChar char="□"/>
              <a:defRPr sz="1800" b="0" i="0" u="none" strike="noStrike" cap="none">
                <a:solidFill>
                  <a:schemeClr val="lt2"/>
                </a:solidFill>
                <a:latin typeface="Arial"/>
                <a:ea typeface="Arial"/>
                <a:cs typeface="Arial"/>
                <a:sym typeface="Arial"/>
              </a:defRPr>
            </a:lvl8pPr>
            <a:lvl9pPr marL="4114800" marR="0" lvl="8" indent="-308609" algn="l" rtl="0">
              <a:spcBef>
                <a:spcPts val="360"/>
              </a:spcBef>
              <a:spcAft>
                <a:spcPts val="0"/>
              </a:spcAft>
              <a:buClr>
                <a:schemeClr val="accent1"/>
              </a:buClr>
              <a:buSzPts val="1260"/>
              <a:buFont typeface="Noto Sans Symbols"/>
              <a:buChar char="□"/>
              <a:defRPr sz="1800" b="0" i="0" u="none" strike="noStrike" cap="none">
                <a:solidFill>
                  <a:schemeClr val="lt2"/>
                </a:solidFill>
                <a:latin typeface="Arial"/>
                <a:ea typeface="Arial"/>
                <a:cs typeface="Arial"/>
                <a:sym typeface="Arial"/>
              </a:defRPr>
            </a:lvl9pPr>
          </a:lstStyle>
          <a:p>
            <a:endParaRPr/>
          </a:p>
        </p:txBody>
      </p:sp>
      <p:sp>
        <p:nvSpPr>
          <p:cNvPr id="173" name="Shape 173"/>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74" name="Shape 17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2"/>
              </a:buClr>
              <a:buFont typeface="Arial"/>
              <a:buNone/>
            </a:pPr>
            <a:fld id="{00000000-1234-1234-1234-123412341234}" type="slidenum">
              <a:rPr lang="en-US" sz="1200" b="0" i="0" u="none">
                <a:solidFill>
                  <a:schemeClr val="lt2"/>
                </a:solidFill>
                <a:latin typeface="Arial"/>
                <a:ea typeface="Arial"/>
                <a:cs typeface="Arial"/>
                <a:sym typeface="Arial"/>
              </a:rPr>
              <a:t>‹#›</a:t>
            </a:fld>
            <a:endParaRPr/>
          </a:p>
        </p:txBody>
      </p:sp>
      <p:sp>
        <p:nvSpPr>
          <p:cNvPr id="175" name="Shape 175"/>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722313" y="4406900"/>
            <a:ext cx="7772400" cy="1362075"/>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lt2"/>
                </a:solidFill>
                <a:latin typeface="Arial"/>
                <a:ea typeface="Arial"/>
                <a:cs typeface="Arial"/>
                <a:sym typeface="Arial"/>
              </a:defRPr>
            </a:lvl1pPr>
            <a:lvl2pPr marL="0" marR="0" lvl="1"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2pPr>
            <a:lvl3pPr marL="0" marR="0" lvl="2"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3pPr>
            <a:lvl4pPr marL="0" marR="0" lvl="3"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4pPr>
            <a:lvl5pPr marL="0" marR="0" lvl="4"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6pPr>
            <a:lvl7pPr marL="914400" marR="0" lvl="6"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7pPr>
            <a:lvl8pPr marL="1371600" marR="0" lvl="7"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8pPr>
            <a:lvl9pPr marL="1828800" marR="0" lvl="8"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9pPr>
          </a:lstStyle>
          <a:p>
            <a:endParaRPr/>
          </a:p>
        </p:txBody>
      </p:sp>
      <p:sp>
        <p:nvSpPr>
          <p:cNvPr id="178" name="Shape 178"/>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chemeClr val="accent1"/>
              </a:buClr>
              <a:buSzPts val="2380"/>
              <a:buFont typeface="Noto Sans Symbols"/>
              <a:buNone/>
              <a:defRPr sz="2000">
                <a:solidFill>
                  <a:schemeClr val="lt2"/>
                </a:solidFill>
                <a:latin typeface="Arial"/>
                <a:ea typeface="Arial"/>
                <a:cs typeface="Arial"/>
                <a:sym typeface="Arial"/>
              </a:defRPr>
            </a:lvl1pPr>
            <a:lvl2pPr marL="914400" marR="0" lvl="1" indent="-228600" algn="l" rtl="0">
              <a:spcBef>
                <a:spcPts val="360"/>
              </a:spcBef>
              <a:spcAft>
                <a:spcPts val="0"/>
              </a:spcAft>
              <a:buClr>
                <a:schemeClr val="accent1"/>
              </a:buClr>
              <a:buSzPts val="1750"/>
              <a:buFont typeface="Noto Sans Symbols"/>
              <a:buNone/>
              <a:defRPr sz="1800" b="0" i="0" u="none" strike="noStrike" cap="none">
                <a:solidFill>
                  <a:schemeClr val="lt2"/>
                </a:solidFill>
                <a:latin typeface="Arial"/>
                <a:ea typeface="Arial"/>
                <a:cs typeface="Arial"/>
                <a:sym typeface="Arial"/>
              </a:defRPr>
            </a:lvl2pPr>
            <a:lvl3pPr marL="1371600" marR="0" lvl="2" indent="-228600" algn="l" rtl="0">
              <a:spcBef>
                <a:spcPts val="320"/>
              </a:spcBef>
              <a:spcAft>
                <a:spcPts val="0"/>
              </a:spcAft>
              <a:buClr>
                <a:schemeClr val="accent1"/>
              </a:buClr>
              <a:buSzPts val="1540"/>
              <a:buFont typeface="Noto Sans Symbols"/>
              <a:buNone/>
              <a:defRPr sz="1600" b="0" i="0" u="none" strike="noStrike" cap="none">
                <a:solidFill>
                  <a:schemeClr val="lt2"/>
                </a:solidFill>
                <a:latin typeface="Arial"/>
                <a:ea typeface="Arial"/>
                <a:cs typeface="Arial"/>
                <a:sym typeface="Arial"/>
              </a:defRPr>
            </a:lvl3pPr>
            <a:lvl4pPr marL="1828800" marR="0" lvl="3" indent="-228600" algn="l" rtl="0">
              <a:spcBef>
                <a:spcPts val="280"/>
              </a:spcBef>
              <a:spcAft>
                <a:spcPts val="0"/>
              </a:spcAft>
              <a:buClr>
                <a:schemeClr val="accent1"/>
              </a:buClr>
              <a:buSzPts val="1400"/>
              <a:buFont typeface="Noto Sans Symbols"/>
              <a:buNone/>
              <a:defRPr sz="1400" b="0" i="0" u="none" strike="noStrike" cap="none">
                <a:solidFill>
                  <a:schemeClr val="lt2"/>
                </a:solidFill>
                <a:latin typeface="Arial"/>
                <a:ea typeface="Arial"/>
                <a:cs typeface="Arial"/>
                <a:sym typeface="Arial"/>
              </a:defRPr>
            </a:lvl4pPr>
            <a:lvl5pPr marL="2286000" marR="0" lvl="4" indent="-228600" algn="l" rtl="0">
              <a:spcBef>
                <a:spcPts val="280"/>
              </a:spcBef>
              <a:spcAft>
                <a:spcPts val="0"/>
              </a:spcAft>
              <a:buClr>
                <a:schemeClr val="accent1"/>
              </a:buClr>
              <a:buSzPts val="1400"/>
              <a:buFont typeface="Noto Sans Symbols"/>
              <a:buNone/>
              <a:defRPr sz="1400" b="0" i="0" u="none" strike="noStrike" cap="none">
                <a:solidFill>
                  <a:schemeClr val="lt2"/>
                </a:solidFill>
                <a:latin typeface="Arial"/>
                <a:ea typeface="Arial"/>
                <a:cs typeface="Arial"/>
                <a:sym typeface="Arial"/>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chemeClr val="lt2"/>
                </a:solidFill>
                <a:latin typeface="Arial"/>
                <a:ea typeface="Arial"/>
                <a:cs typeface="Arial"/>
                <a:sym typeface="Arial"/>
              </a:defRPr>
            </a:lvl6pPr>
            <a:lvl7pPr marL="3200400" marR="0" lvl="6" indent="-228600" algn="l" rtl="0">
              <a:spcBef>
                <a:spcPts val="280"/>
              </a:spcBef>
              <a:spcAft>
                <a:spcPts val="0"/>
              </a:spcAft>
              <a:buClr>
                <a:schemeClr val="accent1"/>
              </a:buClr>
              <a:buSzPts val="1400"/>
              <a:buFont typeface="Noto Sans Symbols"/>
              <a:buNone/>
              <a:defRPr sz="1400" b="0" i="0" u="none" strike="noStrike" cap="none">
                <a:solidFill>
                  <a:schemeClr val="lt2"/>
                </a:solidFill>
                <a:latin typeface="Arial"/>
                <a:ea typeface="Arial"/>
                <a:cs typeface="Arial"/>
                <a:sym typeface="Arial"/>
              </a:defRPr>
            </a:lvl7pPr>
            <a:lvl8pPr marL="3657600" marR="0" lvl="7" indent="-228600" algn="l" rtl="0">
              <a:spcBef>
                <a:spcPts val="280"/>
              </a:spcBef>
              <a:spcAft>
                <a:spcPts val="0"/>
              </a:spcAft>
              <a:buClr>
                <a:schemeClr val="accent1"/>
              </a:buClr>
              <a:buSzPts val="1400"/>
              <a:buFont typeface="Noto Sans Symbols"/>
              <a:buNone/>
              <a:defRPr sz="1400" b="0" i="0" u="none" strike="noStrike" cap="none">
                <a:solidFill>
                  <a:schemeClr val="lt2"/>
                </a:solidFill>
                <a:latin typeface="Arial"/>
                <a:ea typeface="Arial"/>
                <a:cs typeface="Arial"/>
                <a:sym typeface="Arial"/>
              </a:defRPr>
            </a:lvl8pPr>
            <a:lvl9pPr marL="4114800" marR="0" lvl="8" indent="-228600" algn="l" rtl="0">
              <a:spcBef>
                <a:spcPts val="280"/>
              </a:spcBef>
              <a:spcAft>
                <a:spcPts val="0"/>
              </a:spcAft>
              <a:buClr>
                <a:schemeClr val="accent1"/>
              </a:buClr>
              <a:buSzPts val="1400"/>
              <a:buFont typeface="Noto Sans Symbols"/>
              <a:buNone/>
              <a:defRPr sz="1400" b="0" i="0" u="none" strike="noStrike" cap="none">
                <a:solidFill>
                  <a:schemeClr val="lt2"/>
                </a:solidFill>
                <a:latin typeface="Arial"/>
                <a:ea typeface="Arial"/>
                <a:cs typeface="Arial"/>
                <a:sym typeface="Arial"/>
              </a:defRPr>
            </a:lvl9pPr>
          </a:lstStyle>
          <a:p>
            <a:endParaRPr/>
          </a:p>
        </p:txBody>
      </p:sp>
      <p:sp>
        <p:nvSpPr>
          <p:cNvPr id="179" name="Shape 179"/>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80" name="Shape 18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2"/>
              </a:buClr>
              <a:buFont typeface="Arial"/>
              <a:buNone/>
            </a:pPr>
            <a:fld id="{00000000-1234-1234-1234-123412341234}" type="slidenum">
              <a:rPr lang="en-US" sz="1200" b="0" i="0" u="none">
                <a:solidFill>
                  <a:schemeClr val="lt2"/>
                </a:solidFill>
                <a:latin typeface="Arial"/>
                <a:ea typeface="Arial"/>
                <a:cs typeface="Arial"/>
                <a:sym typeface="Arial"/>
              </a:rPr>
              <a:t>‹#›</a:t>
            </a:fld>
            <a:endParaRPr/>
          </a:p>
        </p:txBody>
      </p:sp>
      <p:sp>
        <p:nvSpPr>
          <p:cNvPr id="181" name="Shape 181"/>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04"/>
        <p:cNvGrpSpPr/>
        <p:nvPr/>
      </p:nvGrpSpPr>
      <p:grpSpPr>
        <a:xfrm>
          <a:off x="0" y="0"/>
          <a:ext cx="0" cy="0"/>
          <a:chOff x="0" y="0"/>
          <a:chExt cx="0" cy="0"/>
        </a:xfrm>
      </p:grpSpPr>
      <p:sp>
        <p:nvSpPr>
          <p:cNvPr id="205" name="Shape 205"/>
          <p:cNvSpPr txBox="1">
            <a:spLocks noGrp="1"/>
          </p:cNvSpPr>
          <p:nvPr>
            <p:ph type="ctrTitle"/>
          </p:nvPr>
        </p:nvSpPr>
        <p:spPr>
          <a:xfrm>
            <a:off x="2895600" y="1371600"/>
            <a:ext cx="5867400" cy="22860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4500" b="0" i="0" u="none" strike="noStrike" cap="none">
                <a:solidFill>
                  <a:schemeClr val="lt2"/>
                </a:solidFill>
                <a:latin typeface="Arial"/>
                <a:ea typeface="Arial"/>
                <a:cs typeface="Arial"/>
                <a:sym typeface="Arial"/>
              </a:defRPr>
            </a:lvl1pPr>
            <a:lvl2pPr marL="0" marR="0" lvl="1"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2pPr>
            <a:lvl3pPr marL="0" marR="0" lvl="2"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3pPr>
            <a:lvl4pPr marL="0" marR="0" lvl="3"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4pPr>
            <a:lvl5pPr marL="0" marR="0" lvl="4"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6pPr>
            <a:lvl7pPr marL="914400" marR="0" lvl="6"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7pPr>
            <a:lvl8pPr marL="1371600" marR="0" lvl="7"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8pPr>
            <a:lvl9pPr marL="1828800" marR="0" lvl="8"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9pPr>
          </a:lstStyle>
          <a:p>
            <a:endParaRPr/>
          </a:p>
        </p:txBody>
      </p:sp>
      <p:sp>
        <p:nvSpPr>
          <p:cNvPr id="206" name="Shape 206"/>
          <p:cNvSpPr txBox="1">
            <a:spLocks noGrp="1"/>
          </p:cNvSpPr>
          <p:nvPr>
            <p:ph type="subTitle" idx="1"/>
          </p:nvPr>
        </p:nvSpPr>
        <p:spPr>
          <a:xfrm>
            <a:off x="2971800" y="4267200"/>
            <a:ext cx="5791200" cy="1447800"/>
          </a:xfrm>
          <a:prstGeom prst="rect">
            <a:avLst/>
          </a:prstGeom>
          <a:noFill/>
          <a:ln>
            <a:noFill/>
          </a:ln>
        </p:spPr>
        <p:txBody>
          <a:bodyPr spcFirstLastPara="1" wrap="square" lIns="91425" tIns="91425" rIns="91425" bIns="91425" anchor="t" anchorCtr="0"/>
          <a:lstStyle>
            <a:lvl1pPr marL="0" marR="0" lvl="0" indent="0" algn="l" rtl="0">
              <a:spcBef>
                <a:spcPts val="520"/>
              </a:spcBef>
              <a:spcAft>
                <a:spcPts val="0"/>
              </a:spcAft>
              <a:buClr>
                <a:schemeClr val="accent1"/>
              </a:buClr>
              <a:buSzPts val="2380"/>
              <a:buFont typeface="Noto Sans Symbols"/>
              <a:buNone/>
              <a:defRPr sz="2600" b="1" i="0" u="none" strike="noStrike" cap="none">
                <a:solidFill>
                  <a:schemeClr val="lt2"/>
                </a:solidFill>
                <a:latin typeface="Arial"/>
                <a:ea typeface="Arial"/>
                <a:cs typeface="Arial"/>
                <a:sym typeface="Arial"/>
              </a:defRPr>
            </a:lvl1pPr>
            <a:lvl2pPr marL="742950" marR="0" lvl="1" indent="-285750" algn="l" rtl="0">
              <a:spcBef>
                <a:spcPts val="500"/>
              </a:spcBef>
              <a:spcAft>
                <a:spcPts val="0"/>
              </a:spcAft>
              <a:buClr>
                <a:schemeClr val="accent1"/>
              </a:buClr>
              <a:buSzPts val="1750"/>
              <a:buFont typeface="Noto Sans Symbols"/>
              <a:buChar char="■"/>
              <a:defRPr sz="2500" b="0" i="0" u="none" strike="noStrike" cap="none">
                <a:solidFill>
                  <a:schemeClr val="lt2"/>
                </a:solidFill>
                <a:latin typeface="Arial"/>
                <a:ea typeface="Arial"/>
                <a:cs typeface="Arial"/>
                <a:sym typeface="Arial"/>
              </a:defRPr>
            </a:lvl2pPr>
            <a:lvl3pPr marL="1143000" marR="0" lvl="2" indent="-228600" algn="l" rtl="0">
              <a:spcBef>
                <a:spcPts val="440"/>
              </a:spcBef>
              <a:spcAft>
                <a:spcPts val="0"/>
              </a:spcAft>
              <a:buClr>
                <a:schemeClr val="accent1"/>
              </a:buClr>
              <a:buSzPts val="1540"/>
              <a:buFont typeface="Noto Sans Symbols"/>
              <a:buChar char="•"/>
              <a:defRPr sz="2200" b="0" i="0" u="none" strike="noStrike" cap="none">
                <a:solidFill>
                  <a:schemeClr val="lt2"/>
                </a:solidFill>
                <a:latin typeface="Arial"/>
                <a:ea typeface="Arial"/>
                <a:cs typeface="Arial"/>
                <a:sym typeface="Arial"/>
              </a:defRPr>
            </a:lvl3pPr>
            <a:lvl4pPr marL="1600200" marR="0" lvl="3" indent="-2286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4pPr>
            <a:lvl5pPr marL="2057400" marR="0" lvl="4" indent="-2286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5pPr>
            <a:lvl6pPr marL="2514600" marR="0" lvl="5" indent="-2286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6pPr>
            <a:lvl7pPr marL="2971800" marR="0" lvl="6" indent="-2286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7pPr>
            <a:lvl8pPr marL="3429000" marR="0" lvl="7" indent="-2286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8pPr>
            <a:lvl9pPr marL="3886200" marR="0" lvl="8" indent="-2286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9pPr>
          </a:lstStyle>
          <a:p>
            <a:endParaRPr/>
          </a:p>
        </p:txBody>
      </p:sp>
      <p:sp>
        <p:nvSpPr>
          <p:cNvPr id="207" name="Shape 207"/>
          <p:cNvSpPr txBox="1">
            <a:spLocks noGrp="1"/>
          </p:cNvSpPr>
          <p:nvPr>
            <p:ph type="dt" idx="10"/>
          </p:nvPr>
        </p:nvSpPr>
        <p:spPr>
          <a:xfrm>
            <a:off x="457200" y="6248400"/>
            <a:ext cx="2133600" cy="457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08" name="Shape 208"/>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09" name="Shape 209"/>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2"/>
              </a:buClr>
              <a:buFont typeface="Arial"/>
              <a:buNone/>
            </a:pPr>
            <a:fld id="{00000000-1234-1234-1234-123412341234}" type="slidenum">
              <a:rPr lang="en-US" sz="1200" b="0" i="0" u="none">
                <a:solidFill>
                  <a:schemeClr val="lt2"/>
                </a:solidFill>
                <a:latin typeface="Arial"/>
                <a:ea typeface="Arial"/>
                <a:cs typeface="Arial"/>
                <a:sym typeface="Arial"/>
              </a:r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79463" y="107950"/>
            <a:ext cx="7581900" cy="165417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1pPr>
            <a:lvl2pPr marL="0" marR="0" lvl="1"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2pPr>
            <a:lvl3pPr marL="0" marR="0" lvl="2"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3pPr>
            <a:lvl4pPr marL="0" marR="0" lvl="3"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4pPr>
            <a:lvl5pPr marL="0" marR="0" lvl="4"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5pPr>
            <a:lvl6pPr marL="457200" marR="0" lvl="5"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6pPr>
            <a:lvl7pPr marL="914400" marR="0" lvl="6"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7pPr>
            <a:lvl8pPr marL="1371600" marR="0" lvl="7"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8pPr>
            <a:lvl9pPr marL="1828800" marR="0" lvl="8"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9pPr>
          </a:lstStyle>
          <a:p>
            <a:endParaRPr/>
          </a:p>
        </p:txBody>
      </p:sp>
      <p:sp>
        <p:nvSpPr>
          <p:cNvPr id="29" name="Shape 29"/>
          <p:cNvSpPr txBox="1">
            <a:spLocks noGrp="1"/>
          </p:cNvSpPr>
          <p:nvPr>
            <p:ph type="dt" idx="10"/>
          </p:nvPr>
        </p:nvSpPr>
        <p:spPr>
          <a:xfrm>
            <a:off x="6651625" y="6356350"/>
            <a:ext cx="2133600"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100">
                <a:solidFill>
                  <a:srgbClr val="FFFFFF"/>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 name="Shape 30"/>
          <p:cNvSpPr txBox="1">
            <a:spLocks noGrp="1"/>
          </p:cNvSpPr>
          <p:nvPr>
            <p:ph type="ftr" idx="11"/>
          </p:nvPr>
        </p:nvSpPr>
        <p:spPr>
          <a:xfrm>
            <a:off x="354013" y="6356350"/>
            <a:ext cx="2895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100">
                <a:solidFill>
                  <a:schemeClr val="dk1"/>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 name="Shape 31"/>
          <p:cNvSpPr txBox="1">
            <a:spLocks noGrp="1"/>
          </p:cNvSpPr>
          <p:nvPr>
            <p:ph type="sldNum" idx="12"/>
          </p:nvPr>
        </p:nvSpPr>
        <p:spPr>
          <a:xfrm>
            <a:off x="4191000" y="6356350"/>
            <a:ext cx="7620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100">
                <a:solidFill>
                  <a:srgbClr val="FFFFFF"/>
                </a:solidFill>
                <a:latin typeface="Galdeano"/>
                <a:ea typeface="Galdeano"/>
                <a:cs typeface="Galdeano"/>
                <a:sym typeface="Galdeano"/>
              </a:rPr>
              <a:t>‹#›</a:t>
            </a:fld>
            <a:endParaRPr sz="1100">
              <a:solidFill>
                <a:srgbClr val="FFFFFF"/>
              </a:solidFill>
              <a:latin typeface="Galdeano"/>
              <a:ea typeface="Galdeano"/>
              <a:cs typeface="Galdeano"/>
              <a:sym typeface="Galdean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777240" y="457200"/>
            <a:ext cx="3566160" cy="1371600"/>
          </a:xfrm>
          <a:prstGeom prst="rect">
            <a:avLst/>
          </a:prstGeom>
          <a:noFill/>
          <a:ln>
            <a:noFill/>
          </a:ln>
        </p:spPr>
        <p:txBody>
          <a:bodyPr spcFirstLastPara="1" wrap="square" lIns="91425" tIns="91425" rIns="91425" bIns="91425" anchor="b" anchorCtr="0"/>
          <a:lstStyle>
            <a:lvl1pPr marL="0" marR="0" lvl="0" indent="0" algn="ctr" rtl="0">
              <a:spcBef>
                <a:spcPts val="0"/>
              </a:spcBef>
              <a:spcAft>
                <a:spcPts val="0"/>
              </a:spcAft>
              <a:buSzPts val="1400"/>
              <a:buNone/>
              <a:defRPr sz="3600" b="1" i="0" u="none" strike="noStrike" cap="none">
                <a:solidFill>
                  <a:schemeClr val="dk1"/>
                </a:solidFill>
                <a:latin typeface="Galdeano"/>
                <a:ea typeface="Galdeano"/>
                <a:cs typeface="Galdeano"/>
                <a:sym typeface="Galdeano"/>
              </a:defRPr>
            </a:lvl1pPr>
            <a:lvl2pPr marL="0" marR="0" lvl="1"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2pPr>
            <a:lvl3pPr marL="0" marR="0" lvl="2"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3pPr>
            <a:lvl4pPr marL="0" marR="0" lvl="3"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4pPr>
            <a:lvl5pPr marL="0" marR="0" lvl="4"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5pPr>
            <a:lvl6pPr marL="457200" marR="0" lvl="5"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6pPr>
            <a:lvl7pPr marL="914400" marR="0" lvl="6"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7pPr>
            <a:lvl8pPr marL="1371600" marR="0" lvl="7"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8pPr>
            <a:lvl9pPr marL="1828800" marR="0" lvl="8"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9pPr>
          </a:lstStyle>
          <a:p>
            <a:endParaRPr/>
          </a:p>
        </p:txBody>
      </p:sp>
      <p:sp>
        <p:nvSpPr>
          <p:cNvPr id="34" name="Shape 34"/>
          <p:cNvSpPr>
            <a:spLocks noGrp="1"/>
          </p:cNvSpPr>
          <p:nvPr>
            <p:ph type="pic" idx="2"/>
          </p:nvPr>
        </p:nvSpPr>
        <p:spPr>
          <a:xfrm>
            <a:off x="5266765" y="1676400"/>
            <a:ext cx="2975610" cy="2975610"/>
          </a:xfrm>
          <a:prstGeom prst="ellipse">
            <a:avLst/>
          </a:prstGeom>
          <a:solidFill>
            <a:srgbClr val="BFBFBF"/>
          </a:solidFill>
          <a:ln w="63500" cap="flat" cmpd="sng">
            <a:solidFill>
              <a:schemeClr val="dk1"/>
            </a:solidFill>
            <a:prstDash val="solid"/>
            <a:round/>
            <a:headEnd type="none" w="med" len="med"/>
            <a:tailEnd type="none" w="med" len="med"/>
          </a:ln>
          <a:effectLst>
            <a:outerShdw blurRad="254000" dist="152400" dir="5400000" sx="90000" sy="-19000" rotWithShape="0">
              <a:srgbClr val="000000">
                <a:alpha val="20000"/>
              </a:srgbClr>
            </a:outerShdw>
          </a:effectLst>
        </p:spPr>
        <p:txBody>
          <a:bodyPr spcFirstLastPara="1" wrap="square" lIns="91425" tIns="91425" rIns="91425" bIns="91425" anchor="t" anchorCtr="0"/>
          <a:lstStyle>
            <a:lvl1pPr marL="0" marR="0" lvl="0" indent="0" algn="l" rtl="0">
              <a:spcBef>
                <a:spcPts val="2000"/>
              </a:spcBef>
              <a:spcAft>
                <a:spcPts val="0"/>
              </a:spcAft>
              <a:buClr>
                <a:schemeClr val="dk1"/>
              </a:buClr>
              <a:buSzPts val="1400"/>
              <a:buFont typeface="Galdeano"/>
              <a:buNone/>
              <a:defRPr sz="2400" b="1" i="0" u="none" strike="noStrike" cap="none">
                <a:solidFill>
                  <a:schemeClr val="dk1"/>
                </a:solidFill>
                <a:latin typeface="Galdeano"/>
                <a:ea typeface="Galdeano"/>
                <a:cs typeface="Galdeano"/>
                <a:sym typeface="Galdeano"/>
              </a:defRPr>
            </a:lvl1pPr>
            <a:lvl2pPr marL="457200" marR="0" lvl="1" indent="0" algn="l" rtl="0">
              <a:spcBef>
                <a:spcPts val="600"/>
              </a:spcBef>
              <a:spcAft>
                <a:spcPts val="0"/>
              </a:spcAft>
              <a:buClr>
                <a:schemeClr val="dk1"/>
              </a:buClr>
              <a:buSzPts val="1400"/>
              <a:buFont typeface="Galdeano"/>
              <a:buNone/>
              <a:defRPr sz="2800" b="1" i="0" u="none" strike="noStrike" cap="none">
                <a:solidFill>
                  <a:schemeClr val="dk1"/>
                </a:solidFill>
                <a:latin typeface="Galdeano"/>
                <a:ea typeface="Galdeano"/>
                <a:cs typeface="Galdeano"/>
                <a:sym typeface="Galdeano"/>
              </a:defRPr>
            </a:lvl2pPr>
            <a:lvl3pPr marL="914400" marR="0" lvl="2" indent="0" algn="l" rtl="0">
              <a:spcBef>
                <a:spcPts val="600"/>
              </a:spcBef>
              <a:spcAft>
                <a:spcPts val="0"/>
              </a:spcAft>
              <a:buClr>
                <a:schemeClr val="dk1"/>
              </a:buClr>
              <a:buSzPts val="1400"/>
              <a:buFont typeface="Galdeano"/>
              <a:buNone/>
              <a:defRPr sz="2400" b="1" i="0" u="none" strike="noStrike" cap="none">
                <a:solidFill>
                  <a:schemeClr val="dk1"/>
                </a:solidFill>
                <a:latin typeface="Galdeano"/>
                <a:ea typeface="Galdeano"/>
                <a:cs typeface="Galdeano"/>
                <a:sym typeface="Galdeano"/>
              </a:defRPr>
            </a:lvl3pPr>
            <a:lvl4pPr marL="1371600" marR="0" lvl="3" indent="0" algn="l" rtl="0">
              <a:spcBef>
                <a:spcPts val="600"/>
              </a:spcBef>
              <a:spcAft>
                <a:spcPts val="0"/>
              </a:spcAft>
              <a:buClr>
                <a:schemeClr val="dk1"/>
              </a:buClr>
              <a:buSzPts val="1400"/>
              <a:buFont typeface="Galdeano"/>
              <a:buNone/>
              <a:defRPr sz="2000" b="1" i="0" u="none" strike="noStrike" cap="none">
                <a:solidFill>
                  <a:schemeClr val="dk1"/>
                </a:solidFill>
                <a:latin typeface="Galdeano"/>
                <a:ea typeface="Galdeano"/>
                <a:cs typeface="Galdeano"/>
                <a:sym typeface="Galdeano"/>
              </a:defRPr>
            </a:lvl4pPr>
            <a:lvl5pPr marL="1828800" marR="0" lvl="4" indent="0" algn="l" rtl="0">
              <a:spcBef>
                <a:spcPts val="600"/>
              </a:spcBef>
              <a:spcAft>
                <a:spcPts val="0"/>
              </a:spcAft>
              <a:buClr>
                <a:schemeClr val="dk1"/>
              </a:buClr>
              <a:buSzPts val="1400"/>
              <a:buFont typeface="Galdeano"/>
              <a:buNone/>
              <a:defRPr sz="2000" b="1" i="0" u="none" strike="noStrike" cap="none">
                <a:solidFill>
                  <a:schemeClr val="dk1"/>
                </a:solidFill>
                <a:latin typeface="Galdeano"/>
                <a:ea typeface="Galdeano"/>
                <a:cs typeface="Galdeano"/>
                <a:sym typeface="Galdeano"/>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Galdeano"/>
                <a:ea typeface="Galdeano"/>
                <a:cs typeface="Galdeano"/>
                <a:sym typeface="Galdeano"/>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Galdeano"/>
                <a:ea typeface="Galdeano"/>
                <a:cs typeface="Galdeano"/>
                <a:sym typeface="Galdeano"/>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Galdeano"/>
                <a:ea typeface="Galdeano"/>
                <a:cs typeface="Galdeano"/>
                <a:sym typeface="Galdeano"/>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Galdeano"/>
                <a:ea typeface="Galdeano"/>
                <a:cs typeface="Galdeano"/>
                <a:sym typeface="Galdeano"/>
              </a:defRPr>
            </a:lvl9pPr>
          </a:lstStyle>
          <a:p>
            <a:endParaRPr/>
          </a:p>
        </p:txBody>
      </p:sp>
      <p:sp>
        <p:nvSpPr>
          <p:cNvPr id="35" name="Shape 35"/>
          <p:cNvSpPr txBox="1">
            <a:spLocks noGrp="1"/>
          </p:cNvSpPr>
          <p:nvPr>
            <p:ph type="body" idx="1"/>
          </p:nvPr>
        </p:nvSpPr>
        <p:spPr>
          <a:xfrm>
            <a:off x="777240" y="1828800"/>
            <a:ext cx="3566160" cy="3657600"/>
          </a:xfrm>
          <a:prstGeom prst="rect">
            <a:avLst/>
          </a:prstGeom>
          <a:noFill/>
          <a:ln>
            <a:noFill/>
          </a:ln>
        </p:spPr>
        <p:txBody>
          <a:bodyPr spcFirstLastPara="1" wrap="square" lIns="91425" tIns="91425" rIns="91425" bIns="91425" anchor="t" anchorCtr="0"/>
          <a:lstStyle>
            <a:lvl1pPr marL="457200" marR="0" lvl="0" indent="-228600" algn="ctr" rtl="0">
              <a:spcBef>
                <a:spcPts val="2000"/>
              </a:spcBef>
              <a:spcAft>
                <a:spcPts val="0"/>
              </a:spcAft>
              <a:buClr>
                <a:schemeClr val="dk1"/>
              </a:buClr>
              <a:buSzPts val="2400"/>
              <a:buFont typeface="Galdeano"/>
              <a:buNone/>
              <a:defRPr sz="2000" b="1" i="0" u="none" strike="noStrike" cap="none">
                <a:solidFill>
                  <a:schemeClr val="dk1"/>
                </a:solidFill>
                <a:latin typeface="Galdeano"/>
                <a:ea typeface="Galdeano"/>
                <a:cs typeface="Galdeano"/>
                <a:sym typeface="Galdeano"/>
              </a:defRPr>
            </a:lvl1pPr>
            <a:lvl2pPr marL="914400" marR="0" lvl="1" indent="-228600" algn="l" rtl="0">
              <a:spcBef>
                <a:spcPts val="600"/>
              </a:spcBef>
              <a:spcAft>
                <a:spcPts val="0"/>
              </a:spcAft>
              <a:buClr>
                <a:schemeClr val="dk1"/>
              </a:buClr>
              <a:buSzPts val="2200"/>
              <a:buFont typeface="Galdeano"/>
              <a:buNone/>
              <a:defRPr sz="1200" b="1" i="0" u="none" strike="noStrike" cap="none">
                <a:solidFill>
                  <a:schemeClr val="dk1"/>
                </a:solidFill>
                <a:latin typeface="Galdeano"/>
                <a:ea typeface="Galdeano"/>
                <a:cs typeface="Galdeano"/>
                <a:sym typeface="Galdeano"/>
              </a:defRPr>
            </a:lvl2pPr>
            <a:lvl3pPr marL="1371600" marR="0" lvl="2" indent="-228600" algn="l" rtl="0">
              <a:spcBef>
                <a:spcPts val="600"/>
              </a:spcBef>
              <a:spcAft>
                <a:spcPts val="0"/>
              </a:spcAft>
              <a:buClr>
                <a:schemeClr val="dk1"/>
              </a:buClr>
              <a:buSzPts val="2000"/>
              <a:buFont typeface="Galdeano"/>
              <a:buNone/>
              <a:defRPr sz="1000" b="1" i="0" u="none" strike="noStrike" cap="none">
                <a:solidFill>
                  <a:schemeClr val="dk1"/>
                </a:solidFill>
                <a:latin typeface="Galdeano"/>
                <a:ea typeface="Galdeano"/>
                <a:cs typeface="Galdeano"/>
                <a:sym typeface="Galdeano"/>
              </a:defRPr>
            </a:lvl3pPr>
            <a:lvl4pPr marL="1828800" marR="0" lvl="3" indent="-228600" algn="l" rtl="0">
              <a:spcBef>
                <a:spcPts val="600"/>
              </a:spcBef>
              <a:spcAft>
                <a:spcPts val="0"/>
              </a:spcAft>
              <a:buClr>
                <a:schemeClr val="dk1"/>
              </a:buClr>
              <a:buSzPts val="1800"/>
              <a:buFont typeface="Galdeano"/>
              <a:buNone/>
              <a:defRPr sz="900" b="1" i="0" u="none" strike="noStrike" cap="none">
                <a:solidFill>
                  <a:schemeClr val="dk1"/>
                </a:solidFill>
                <a:latin typeface="Galdeano"/>
                <a:ea typeface="Galdeano"/>
                <a:cs typeface="Galdeano"/>
                <a:sym typeface="Galdeano"/>
              </a:defRPr>
            </a:lvl4pPr>
            <a:lvl5pPr marL="2286000" marR="0" lvl="4" indent="-228600" algn="l" rtl="0">
              <a:spcBef>
                <a:spcPts val="600"/>
              </a:spcBef>
              <a:spcAft>
                <a:spcPts val="0"/>
              </a:spcAft>
              <a:buClr>
                <a:schemeClr val="dk1"/>
              </a:buClr>
              <a:buSzPts val="1800"/>
              <a:buFont typeface="Galdeano"/>
              <a:buNone/>
              <a:defRPr sz="900" b="1" i="0" u="none" strike="noStrike" cap="none">
                <a:solidFill>
                  <a:schemeClr val="dk1"/>
                </a:solidFill>
                <a:latin typeface="Galdeano"/>
                <a:ea typeface="Galdeano"/>
                <a:cs typeface="Galdeano"/>
                <a:sym typeface="Galdeano"/>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Galdeano"/>
                <a:ea typeface="Galdeano"/>
                <a:cs typeface="Galdeano"/>
                <a:sym typeface="Galdeano"/>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Galdeano"/>
                <a:ea typeface="Galdeano"/>
                <a:cs typeface="Galdeano"/>
                <a:sym typeface="Galdeano"/>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Galdeano"/>
                <a:ea typeface="Galdeano"/>
                <a:cs typeface="Galdeano"/>
                <a:sym typeface="Galdeano"/>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Galdeano"/>
                <a:ea typeface="Galdeano"/>
                <a:cs typeface="Galdeano"/>
                <a:sym typeface="Galdeano"/>
              </a:defRPr>
            </a:lvl9pPr>
          </a:lstStyle>
          <a:p>
            <a:endParaRPr/>
          </a:p>
        </p:txBody>
      </p:sp>
      <p:sp>
        <p:nvSpPr>
          <p:cNvPr id="36" name="Shape 36"/>
          <p:cNvSpPr txBox="1">
            <a:spLocks noGrp="1"/>
          </p:cNvSpPr>
          <p:nvPr>
            <p:ph type="dt" idx="10"/>
          </p:nvPr>
        </p:nvSpPr>
        <p:spPr>
          <a:xfrm>
            <a:off x="6651625" y="6356350"/>
            <a:ext cx="2133600"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100">
                <a:solidFill>
                  <a:srgbClr val="FFFFFF"/>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ftr" idx="11"/>
          </p:nvPr>
        </p:nvSpPr>
        <p:spPr>
          <a:xfrm>
            <a:off x="354013" y="6356350"/>
            <a:ext cx="2895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100">
                <a:solidFill>
                  <a:schemeClr val="dk1"/>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 name="Shape 38"/>
          <p:cNvSpPr txBox="1">
            <a:spLocks noGrp="1"/>
          </p:cNvSpPr>
          <p:nvPr>
            <p:ph type="sldNum" idx="12"/>
          </p:nvPr>
        </p:nvSpPr>
        <p:spPr>
          <a:xfrm>
            <a:off x="4191000" y="6356350"/>
            <a:ext cx="7620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100">
                <a:solidFill>
                  <a:srgbClr val="FFFFFF"/>
                </a:solidFill>
                <a:latin typeface="Galdeano"/>
                <a:ea typeface="Galdeano"/>
                <a:cs typeface="Galdeano"/>
                <a:sym typeface="Galdeano"/>
              </a:rPr>
              <a:t>‹#›</a:t>
            </a:fld>
            <a:endParaRPr sz="1100">
              <a:solidFill>
                <a:srgbClr val="FFFFFF"/>
              </a:solidFill>
              <a:latin typeface="Galdeano"/>
              <a:ea typeface="Galdeano"/>
              <a:cs typeface="Galdeano"/>
              <a:sym typeface="Galdean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779929" y="457201"/>
            <a:ext cx="3566160" cy="1371600"/>
          </a:xfrm>
          <a:prstGeom prst="rect">
            <a:avLst/>
          </a:prstGeom>
          <a:noFill/>
          <a:ln>
            <a:noFill/>
          </a:ln>
        </p:spPr>
        <p:txBody>
          <a:bodyPr spcFirstLastPara="1" wrap="square" lIns="91425" tIns="91425" rIns="91425" bIns="91425" anchor="b" anchorCtr="0"/>
          <a:lstStyle>
            <a:lvl1pPr marL="0" marR="0" lvl="0" indent="0" algn="ctr" rtl="0">
              <a:spcBef>
                <a:spcPts val="0"/>
              </a:spcBef>
              <a:spcAft>
                <a:spcPts val="0"/>
              </a:spcAft>
              <a:buSzPts val="1400"/>
              <a:buNone/>
              <a:defRPr sz="3600" b="1" i="0" u="none" strike="noStrike" cap="none">
                <a:solidFill>
                  <a:schemeClr val="dk1"/>
                </a:solidFill>
                <a:latin typeface="Galdeano"/>
                <a:ea typeface="Galdeano"/>
                <a:cs typeface="Galdeano"/>
                <a:sym typeface="Galdeano"/>
              </a:defRPr>
            </a:lvl1pPr>
            <a:lvl2pPr marL="0" marR="0" lvl="1"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2pPr>
            <a:lvl3pPr marL="0" marR="0" lvl="2"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3pPr>
            <a:lvl4pPr marL="0" marR="0" lvl="3"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4pPr>
            <a:lvl5pPr marL="0" marR="0" lvl="4"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5pPr>
            <a:lvl6pPr marL="457200" marR="0" lvl="5"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6pPr>
            <a:lvl7pPr marL="914400" marR="0" lvl="6"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7pPr>
            <a:lvl8pPr marL="1371600" marR="0" lvl="7"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8pPr>
            <a:lvl9pPr marL="1828800" marR="0" lvl="8"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9pPr>
          </a:lstStyle>
          <a:p>
            <a:endParaRPr/>
          </a:p>
        </p:txBody>
      </p:sp>
      <p:sp>
        <p:nvSpPr>
          <p:cNvPr id="41" name="Shape 41"/>
          <p:cNvSpPr txBox="1">
            <a:spLocks noGrp="1"/>
          </p:cNvSpPr>
          <p:nvPr>
            <p:ph type="body" idx="1"/>
          </p:nvPr>
        </p:nvSpPr>
        <p:spPr>
          <a:xfrm>
            <a:off x="4802393" y="457201"/>
            <a:ext cx="3566160" cy="5410200"/>
          </a:xfrm>
          <a:prstGeom prst="rect">
            <a:avLst/>
          </a:prstGeom>
          <a:noFill/>
          <a:ln>
            <a:noFill/>
          </a:ln>
        </p:spPr>
        <p:txBody>
          <a:bodyPr spcFirstLastPara="1" wrap="square" lIns="91425" tIns="91425" rIns="91425" bIns="91425" anchor="t" anchorCtr="0"/>
          <a:lstStyle>
            <a:lvl1pPr marL="457200" marR="0" lvl="0" indent="-381000" algn="l" rtl="0">
              <a:spcBef>
                <a:spcPts val="2000"/>
              </a:spcBef>
              <a:spcAft>
                <a:spcPts val="0"/>
              </a:spcAft>
              <a:buClr>
                <a:schemeClr val="dk1"/>
              </a:buClr>
              <a:buSzPts val="2400"/>
              <a:buFont typeface="Galdeano"/>
              <a:buChar char="•"/>
              <a:defRPr sz="2400" b="1" i="0" u="none" strike="noStrike" cap="none">
                <a:solidFill>
                  <a:schemeClr val="dk1"/>
                </a:solidFill>
                <a:latin typeface="Galdeano"/>
                <a:ea typeface="Galdeano"/>
                <a:cs typeface="Galdeano"/>
                <a:sym typeface="Galdeano"/>
              </a:defRPr>
            </a:lvl1pPr>
            <a:lvl2pPr marL="914400" marR="0" lvl="1" indent="-368300" algn="l" rtl="0">
              <a:spcBef>
                <a:spcPts val="600"/>
              </a:spcBef>
              <a:spcAft>
                <a:spcPts val="0"/>
              </a:spcAft>
              <a:buClr>
                <a:schemeClr val="dk1"/>
              </a:buClr>
              <a:buSzPts val="2200"/>
              <a:buFont typeface="Galdeano"/>
              <a:buChar char="•"/>
              <a:defRPr sz="2200" b="1" i="0" u="none" strike="noStrike" cap="none">
                <a:solidFill>
                  <a:schemeClr val="dk1"/>
                </a:solidFill>
                <a:latin typeface="Galdeano"/>
                <a:ea typeface="Galdeano"/>
                <a:cs typeface="Galdeano"/>
                <a:sym typeface="Galdeano"/>
              </a:defRPr>
            </a:lvl2pPr>
            <a:lvl3pPr marL="1371600" marR="0" lvl="2" indent="-355600" algn="l" rtl="0">
              <a:spcBef>
                <a:spcPts val="600"/>
              </a:spcBef>
              <a:spcAft>
                <a:spcPts val="0"/>
              </a:spcAft>
              <a:buClr>
                <a:schemeClr val="dk1"/>
              </a:buClr>
              <a:buSzPts val="2000"/>
              <a:buFont typeface="Galdeano"/>
              <a:buChar char="•"/>
              <a:defRPr sz="2000" b="1" i="0" u="none" strike="noStrike" cap="none">
                <a:solidFill>
                  <a:schemeClr val="dk1"/>
                </a:solidFill>
                <a:latin typeface="Galdeano"/>
                <a:ea typeface="Galdeano"/>
                <a:cs typeface="Galdeano"/>
                <a:sym typeface="Galdeano"/>
              </a:defRPr>
            </a:lvl3pPr>
            <a:lvl4pPr marL="1828800" marR="0" lvl="3"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4pPr>
            <a:lvl5pPr marL="2286000" marR="0" lvl="4"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9pPr>
          </a:lstStyle>
          <a:p>
            <a:endParaRPr/>
          </a:p>
        </p:txBody>
      </p:sp>
      <p:sp>
        <p:nvSpPr>
          <p:cNvPr id="42" name="Shape 42"/>
          <p:cNvSpPr txBox="1">
            <a:spLocks noGrp="1"/>
          </p:cNvSpPr>
          <p:nvPr>
            <p:ph type="body" idx="2"/>
          </p:nvPr>
        </p:nvSpPr>
        <p:spPr>
          <a:xfrm>
            <a:off x="779929" y="1828801"/>
            <a:ext cx="3566160" cy="3657600"/>
          </a:xfrm>
          <a:prstGeom prst="rect">
            <a:avLst/>
          </a:prstGeom>
          <a:noFill/>
          <a:ln>
            <a:noFill/>
          </a:ln>
        </p:spPr>
        <p:txBody>
          <a:bodyPr spcFirstLastPara="1" wrap="square" lIns="91425" tIns="91425" rIns="91425" bIns="91425" anchor="t" anchorCtr="0"/>
          <a:lstStyle>
            <a:lvl1pPr marL="457200" marR="0" lvl="0" indent="-228600" algn="ctr" rtl="0">
              <a:spcBef>
                <a:spcPts val="2000"/>
              </a:spcBef>
              <a:spcAft>
                <a:spcPts val="0"/>
              </a:spcAft>
              <a:buClr>
                <a:schemeClr val="dk1"/>
              </a:buClr>
              <a:buSzPts val="2400"/>
              <a:buFont typeface="Galdeano"/>
              <a:buNone/>
              <a:defRPr sz="2000" b="1" i="0" u="none" strike="noStrike" cap="none">
                <a:solidFill>
                  <a:schemeClr val="dk1"/>
                </a:solidFill>
                <a:latin typeface="Galdeano"/>
                <a:ea typeface="Galdeano"/>
                <a:cs typeface="Galdeano"/>
                <a:sym typeface="Galdeano"/>
              </a:defRPr>
            </a:lvl1pPr>
            <a:lvl2pPr marL="914400" marR="0" lvl="1" indent="-228600" algn="l" rtl="0">
              <a:spcBef>
                <a:spcPts val="600"/>
              </a:spcBef>
              <a:spcAft>
                <a:spcPts val="0"/>
              </a:spcAft>
              <a:buClr>
                <a:schemeClr val="dk1"/>
              </a:buClr>
              <a:buSzPts val="2200"/>
              <a:buFont typeface="Galdeano"/>
              <a:buNone/>
              <a:defRPr sz="1200" b="1" i="0" u="none" strike="noStrike" cap="none">
                <a:solidFill>
                  <a:schemeClr val="dk1"/>
                </a:solidFill>
                <a:latin typeface="Galdeano"/>
                <a:ea typeface="Galdeano"/>
                <a:cs typeface="Galdeano"/>
                <a:sym typeface="Galdeano"/>
              </a:defRPr>
            </a:lvl2pPr>
            <a:lvl3pPr marL="1371600" marR="0" lvl="2" indent="-228600" algn="l" rtl="0">
              <a:spcBef>
                <a:spcPts val="600"/>
              </a:spcBef>
              <a:spcAft>
                <a:spcPts val="0"/>
              </a:spcAft>
              <a:buClr>
                <a:schemeClr val="dk1"/>
              </a:buClr>
              <a:buSzPts val="2000"/>
              <a:buFont typeface="Galdeano"/>
              <a:buNone/>
              <a:defRPr sz="1000" b="1" i="0" u="none" strike="noStrike" cap="none">
                <a:solidFill>
                  <a:schemeClr val="dk1"/>
                </a:solidFill>
                <a:latin typeface="Galdeano"/>
                <a:ea typeface="Galdeano"/>
                <a:cs typeface="Galdeano"/>
                <a:sym typeface="Galdeano"/>
              </a:defRPr>
            </a:lvl3pPr>
            <a:lvl4pPr marL="1828800" marR="0" lvl="3" indent="-228600" algn="l" rtl="0">
              <a:spcBef>
                <a:spcPts val="600"/>
              </a:spcBef>
              <a:spcAft>
                <a:spcPts val="0"/>
              </a:spcAft>
              <a:buClr>
                <a:schemeClr val="dk1"/>
              </a:buClr>
              <a:buSzPts val="1800"/>
              <a:buFont typeface="Galdeano"/>
              <a:buNone/>
              <a:defRPr sz="900" b="1" i="0" u="none" strike="noStrike" cap="none">
                <a:solidFill>
                  <a:schemeClr val="dk1"/>
                </a:solidFill>
                <a:latin typeface="Galdeano"/>
                <a:ea typeface="Galdeano"/>
                <a:cs typeface="Galdeano"/>
                <a:sym typeface="Galdeano"/>
              </a:defRPr>
            </a:lvl4pPr>
            <a:lvl5pPr marL="2286000" marR="0" lvl="4" indent="-228600" algn="l" rtl="0">
              <a:spcBef>
                <a:spcPts val="600"/>
              </a:spcBef>
              <a:spcAft>
                <a:spcPts val="0"/>
              </a:spcAft>
              <a:buClr>
                <a:schemeClr val="dk1"/>
              </a:buClr>
              <a:buSzPts val="1800"/>
              <a:buFont typeface="Galdeano"/>
              <a:buNone/>
              <a:defRPr sz="900" b="1" i="0" u="none" strike="noStrike" cap="none">
                <a:solidFill>
                  <a:schemeClr val="dk1"/>
                </a:solidFill>
                <a:latin typeface="Galdeano"/>
                <a:ea typeface="Galdeano"/>
                <a:cs typeface="Galdeano"/>
                <a:sym typeface="Galdeano"/>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Galdeano"/>
                <a:ea typeface="Galdeano"/>
                <a:cs typeface="Galdeano"/>
                <a:sym typeface="Galdeano"/>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Galdeano"/>
                <a:ea typeface="Galdeano"/>
                <a:cs typeface="Galdeano"/>
                <a:sym typeface="Galdeano"/>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Galdeano"/>
                <a:ea typeface="Galdeano"/>
                <a:cs typeface="Galdeano"/>
                <a:sym typeface="Galdeano"/>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Galdeano"/>
                <a:ea typeface="Galdeano"/>
                <a:cs typeface="Galdeano"/>
                <a:sym typeface="Galdeano"/>
              </a:defRPr>
            </a:lvl9pPr>
          </a:lstStyle>
          <a:p>
            <a:endParaRPr/>
          </a:p>
        </p:txBody>
      </p:sp>
      <p:sp>
        <p:nvSpPr>
          <p:cNvPr id="43" name="Shape 43"/>
          <p:cNvSpPr txBox="1">
            <a:spLocks noGrp="1"/>
          </p:cNvSpPr>
          <p:nvPr>
            <p:ph type="dt" idx="10"/>
          </p:nvPr>
        </p:nvSpPr>
        <p:spPr>
          <a:xfrm>
            <a:off x="6651625" y="6356350"/>
            <a:ext cx="2133600"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100">
                <a:solidFill>
                  <a:srgbClr val="FFFFFF"/>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ftr" idx="11"/>
          </p:nvPr>
        </p:nvSpPr>
        <p:spPr>
          <a:xfrm>
            <a:off x="354013" y="6356350"/>
            <a:ext cx="2895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100">
                <a:solidFill>
                  <a:schemeClr val="dk1"/>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 name="Shape 45"/>
          <p:cNvSpPr txBox="1">
            <a:spLocks noGrp="1"/>
          </p:cNvSpPr>
          <p:nvPr>
            <p:ph type="sldNum" idx="12"/>
          </p:nvPr>
        </p:nvSpPr>
        <p:spPr>
          <a:xfrm>
            <a:off x="4191000" y="6356350"/>
            <a:ext cx="7620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100">
                <a:solidFill>
                  <a:srgbClr val="FFFFFF"/>
                </a:solidFill>
                <a:latin typeface="Galdeano"/>
                <a:ea typeface="Galdeano"/>
                <a:cs typeface="Galdeano"/>
                <a:sym typeface="Galdeano"/>
              </a:rPr>
              <a:t>‹#›</a:t>
            </a:fld>
            <a:endParaRPr sz="1100">
              <a:solidFill>
                <a:srgbClr val="0A7ACA"/>
              </a:solidFill>
              <a:latin typeface="Galdeano"/>
              <a:ea typeface="Galdeano"/>
              <a:cs typeface="Galdeano"/>
              <a:sym typeface="Galdean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779463" y="107950"/>
            <a:ext cx="7581900" cy="165417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1pPr>
            <a:lvl2pPr marL="0" marR="0" lvl="1"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2pPr>
            <a:lvl3pPr marL="0" marR="0" lvl="2"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3pPr>
            <a:lvl4pPr marL="0" marR="0" lvl="3"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4pPr>
            <a:lvl5pPr marL="0" marR="0" lvl="4"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5pPr>
            <a:lvl6pPr marL="457200" marR="0" lvl="5"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6pPr>
            <a:lvl7pPr marL="914400" marR="0" lvl="6"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7pPr>
            <a:lvl8pPr marL="1371600" marR="0" lvl="7"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8pPr>
            <a:lvl9pPr marL="1828800" marR="0" lvl="8"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9pPr>
          </a:lstStyle>
          <a:p>
            <a:endParaRPr/>
          </a:p>
        </p:txBody>
      </p:sp>
      <p:sp>
        <p:nvSpPr>
          <p:cNvPr id="48" name="Shape 48"/>
          <p:cNvSpPr txBox="1">
            <a:spLocks noGrp="1"/>
          </p:cNvSpPr>
          <p:nvPr>
            <p:ph type="body" idx="1"/>
          </p:nvPr>
        </p:nvSpPr>
        <p:spPr>
          <a:xfrm>
            <a:off x="779463" y="1882775"/>
            <a:ext cx="7581900" cy="3952875"/>
          </a:xfrm>
          <a:prstGeom prst="rect">
            <a:avLst/>
          </a:prstGeom>
          <a:noFill/>
          <a:ln>
            <a:noFill/>
          </a:ln>
        </p:spPr>
        <p:txBody>
          <a:bodyPr spcFirstLastPara="1" wrap="square" lIns="91425" tIns="91425" rIns="91425" bIns="91425" anchor="t" anchorCtr="0"/>
          <a:lstStyle>
            <a:lvl1pPr marL="457200" marR="0" lvl="0" indent="-381000" algn="l" rtl="0">
              <a:spcBef>
                <a:spcPts val="2000"/>
              </a:spcBef>
              <a:spcAft>
                <a:spcPts val="0"/>
              </a:spcAft>
              <a:buClr>
                <a:schemeClr val="dk1"/>
              </a:buClr>
              <a:buSzPts val="2400"/>
              <a:buFont typeface="Galdeano"/>
              <a:buChar char="•"/>
              <a:defRPr sz="2400" b="1" i="0" u="none" strike="noStrike" cap="none">
                <a:solidFill>
                  <a:schemeClr val="dk1"/>
                </a:solidFill>
                <a:latin typeface="Galdeano"/>
                <a:ea typeface="Galdeano"/>
                <a:cs typeface="Galdeano"/>
                <a:sym typeface="Galdeano"/>
              </a:defRPr>
            </a:lvl1pPr>
            <a:lvl2pPr marL="914400" marR="0" lvl="1" indent="-368300" algn="l" rtl="0">
              <a:spcBef>
                <a:spcPts val="600"/>
              </a:spcBef>
              <a:spcAft>
                <a:spcPts val="0"/>
              </a:spcAft>
              <a:buClr>
                <a:schemeClr val="dk1"/>
              </a:buClr>
              <a:buSzPts val="2200"/>
              <a:buFont typeface="Galdeano"/>
              <a:buChar char="•"/>
              <a:defRPr sz="2200" b="1" i="0" u="none" strike="noStrike" cap="none">
                <a:solidFill>
                  <a:schemeClr val="dk1"/>
                </a:solidFill>
                <a:latin typeface="Galdeano"/>
                <a:ea typeface="Galdeano"/>
                <a:cs typeface="Galdeano"/>
                <a:sym typeface="Galdeano"/>
              </a:defRPr>
            </a:lvl2pPr>
            <a:lvl3pPr marL="1371600" marR="0" lvl="2" indent="-355600" algn="l" rtl="0">
              <a:spcBef>
                <a:spcPts val="600"/>
              </a:spcBef>
              <a:spcAft>
                <a:spcPts val="0"/>
              </a:spcAft>
              <a:buClr>
                <a:schemeClr val="dk1"/>
              </a:buClr>
              <a:buSzPts val="2000"/>
              <a:buFont typeface="Galdeano"/>
              <a:buChar char="•"/>
              <a:defRPr sz="2000" b="1" i="0" u="none" strike="noStrike" cap="none">
                <a:solidFill>
                  <a:schemeClr val="dk1"/>
                </a:solidFill>
                <a:latin typeface="Galdeano"/>
                <a:ea typeface="Galdeano"/>
                <a:cs typeface="Galdeano"/>
                <a:sym typeface="Galdeano"/>
              </a:defRPr>
            </a:lvl3pPr>
            <a:lvl4pPr marL="1828800" marR="0" lvl="3"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4pPr>
            <a:lvl5pPr marL="2286000" marR="0" lvl="4"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9pPr>
          </a:lstStyle>
          <a:p>
            <a:endParaRPr/>
          </a:p>
        </p:txBody>
      </p:sp>
      <p:sp>
        <p:nvSpPr>
          <p:cNvPr id="49" name="Shape 49"/>
          <p:cNvSpPr txBox="1">
            <a:spLocks noGrp="1"/>
          </p:cNvSpPr>
          <p:nvPr>
            <p:ph type="dt" idx="10"/>
          </p:nvPr>
        </p:nvSpPr>
        <p:spPr>
          <a:xfrm>
            <a:off x="6651625" y="6356350"/>
            <a:ext cx="2133600"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100">
                <a:solidFill>
                  <a:srgbClr val="FFFFFF"/>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0" name="Shape 50"/>
          <p:cNvSpPr txBox="1">
            <a:spLocks noGrp="1"/>
          </p:cNvSpPr>
          <p:nvPr>
            <p:ph type="ftr" idx="11"/>
          </p:nvPr>
        </p:nvSpPr>
        <p:spPr>
          <a:xfrm>
            <a:off x="354013" y="6356350"/>
            <a:ext cx="2895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100">
                <a:solidFill>
                  <a:schemeClr val="dk1"/>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 name="Shape 51"/>
          <p:cNvSpPr txBox="1">
            <a:spLocks noGrp="1"/>
          </p:cNvSpPr>
          <p:nvPr>
            <p:ph type="sldNum" idx="12"/>
          </p:nvPr>
        </p:nvSpPr>
        <p:spPr>
          <a:xfrm>
            <a:off x="4191000" y="6356350"/>
            <a:ext cx="7620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100">
                <a:solidFill>
                  <a:srgbClr val="FFFFFF"/>
                </a:solidFill>
                <a:latin typeface="Galdeano"/>
                <a:ea typeface="Galdeano"/>
                <a:cs typeface="Galdeano"/>
                <a:sym typeface="Galdeano"/>
              </a:rPr>
              <a:t>‹#›</a:t>
            </a:fld>
            <a:endParaRPr sz="1100">
              <a:solidFill>
                <a:srgbClr val="FFFFFF"/>
              </a:solidFill>
              <a:latin typeface="Galdeano"/>
              <a:ea typeface="Galdeano"/>
              <a:cs typeface="Galdeano"/>
              <a:sym typeface="Galdean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820737" y="1219013"/>
            <a:ext cx="7542213" cy="1958975"/>
          </a:xfrm>
          <a:prstGeom prst="rect">
            <a:avLst/>
          </a:prstGeom>
          <a:noFill/>
          <a:ln>
            <a:noFill/>
          </a:ln>
        </p:spPr>
        <p:txBody>
          <a:bodyPr spcFirstLastPara="1" wrap="square" lIns="91425" tIns="91425" rIns="91425" bIns="91425" anchor="b" anchorCtr="0"/>
          <a:lstStyle>
            <a:lvl1pPr marL="0" marR="0" lvl="0" indent="0" algn="ctr" rtl="0">
              <a:spcBef>
                <a:spcPts val="0"/>
              </a:spcBef>
              <a:spcAft>
                <a:spcPts val="0"/>
              </a:spcAft>
              <a:buClr>
                <a:schemeClr val="dk1"/>
              </a:buClr>
              <a:buSzPts val="1400"/>
              <a:buFont typeface="Galdeano"/>
              <a:buNone/>
              <a:defRPr sz="5200" b="1" i="0" u="none" strike="noStrike" cap="none">
                <a:solidFill>
                  <a:schemeClr val="dk1"/>
                </a:solidFill>
                <a:latin typeface="Galdeano"/>
                <a:ea typeface="Galdeano"/>
                <a:cs typeface="Galdeano"/>
                <a:sym typeface="Galdeano"/>
              </a:defRPr>
            </a:lvl1pPr>
            <a:lvl2pPr marL="0" marR="0" lvl="1"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2pPr>
            <a:lvl3pPr marL="0" marR="0" lvl="2"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3pPr>
            <a:lvl4pPr marL="0" marR="0" lvl="3"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4pPr>
            <a:lvl5pPr marL="0" marR="0" lvl="4"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5pPr>
            <a:lvl6pPr marL="457200" marR="0" lvl="5"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6pPr>
            <a:lvl7pPr marL="914400" marR="0" lvl="6"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7pPr>
            <a:lvl8pPr marL="1371600" marR="0" lvl="7"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8pPr>
            <a:lvl9pPr marL="1828800" marR="0" lvl="8"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9pPr>
          </a:lstStyle>
          <a:p>
            <a:endParaRPr/>
          </a:p>
        </p:txBody>
      </p:sp>
      <p:sp>
        <p:nvSpPr>
          <p:cNvPr id="54" name="Shape 54"/>
          <p:cNvSpPr txBox="1">
            <a:spLocks noGrp="1"/>
          </p:cNvSpPr>
          <p:nvPr>
            <p:ph type="body" idx="1"/>
          </p:nvPr>
        </p:nvSpPr>
        <p:spPr>
          <a:xfrm>
            <a:off x="820737" y="3224213"/>
            <a:ext cx="7542213" cy="1500187"/>
          </a:xfrm>
          <a:prstGeom prst="rect">
            <a:avLst/>
          </a:prstGeom>
          <a:noFill/>
          <a:ln>
            <a:noFill/>
          </a:ln>
        </p:spPr>
        <p:txBody>
          <a:bodyPr spcFirstLastPara="1" wrap="square" lIns="91425" tIns="91425" rIns="91425" bIns="91425" anchor="t" anchorCtr="0"/>
          <a:lstStyle>
            <a:lvl1pPr marL="457200" marR="0" lvl="0" indent="-228600" algn="ctr" rtl="0">
              <a:spcBef>
                <a:spcPts val="2000"/>
              </a:spcBef>
              <a:spcAft>
                <a:spcPts val="0"/>
              </a:spcAft>
              <a:buClr>
                <a:schemeClr val="dk1"/>
              </a:buClr>
              <a:buSzPts val="2400"/>
              <a:buFont typeface="Galdeano"/>
              <a:buNone/>
              <a:defRPr sz="2400" b="1" i="0" u="none" strike="noStrike" cap="none">
                <a:solidFill>
                  <a:schemeClr val="dk1"/>
                </a:solidFill>
                <a:latin typeface="Galdeano"/>
                <a:ea typeface="Galdeano"/>
                <a:cs typeface="Galdeano"/>
                <a:sym typeface="Galdeano"/>
              </a:defRPr>
            </a:lvl1pPr>
            <a:lvl2pPr marL="914400" marR="0" lvl="1" indent="-228600" algn="l" rtl="0">
              <a:spcBef>
                <a:spcPts val="600"/>
              </a:spcBef>
              <a:spcAft>
                <a:spcPts val="0"/>
              </a:spcAft>
              <a:buClr>
                <a:schemeClr val="dk1"/>
              </a:buClr>
              <a:buSzPts val="2200"/>
              <a:buFont typeface="Galdeano"/>
              <a:buNone/>
              <a:defRPr sz="1800" b="1" i="0" u="none" strike="noStrike" cap="none">
                <a:solidFill>
                  <a:schemeClr val="dk1"/>
                </a:solidFill>
                <a:latin typeface="Galdeano"/>
                <a:ea typeface="Galdeano"/>
                <a:cs typeface="Galdeano"/>
                <a:sym typeface="Galdeano"/>
              </a:defRPr>
            </a:lvl2pPr>
            <a:lvl3pPr marL="1371600" marR="0" lvl="2" indent="-228600" algn="l" rtl="0">
              <a:spcBef>
                <a:spcPts val="600"/>
              </a:spcBef>
              <a:spcAft>
                <a:spcPts val="0"/>
              </a:spcAft>
              <a:buClr>
                <a:schemeClr val="dk1"/>
              </a:buClr>
              <a:buSzPts val="2000"/>
              <a:buFont typeface="Galdeano"/>
              <a:buNone/>
              <a:defRPr sz="1600" b="1" i="0" u="none" strike="noStrike" cap="none">
                <a:solidFill>
                  <a:schemeClr val="dk1"/>
                </a:solidFill>
                <a:latin typeface="Galdeano"/>
                <a:ea typeface="Galdeano"/>
                <a:cs typeface="Galdeano"/>
                <a:sym typeface="Galdeano"/>
              </a:defRPr>
            </a:lvl3pPr>
            <a:lvl4pPr marL="1828800" marR="0" lvl="3" indent="-228600" algn="l" rtl="0">
              <a:spcBef>
                <a:spcPts val="600"/>
              </a:spcBef>
              <a:spcAft>
                <a:spcPts val="0"/>
              </a:spcAft>
              <a:buClr>
                <a:schemeClr val="dk1"/>
              </a:buClr>
              <a:buSzPts val="1800"/>
              <a:buFont typeface="Galdeano"/>
              <a:buNone/>
              <a:defRPr sz="1400" b="1" i="0" u="none" strike="noStrike" cap="none">
                <a:solidFill>
                  <a:schemeClr val="dk1"/>
                </a:solidFill>
                <a:latin typeface="Galdeano"/>
                <a:ea typeface="Galdeano"/>
                <a:cs typeface="Galdeano"/>
                <a:sym typeface="Galdeano"/>
              </a:defRPr>
            </a:lvl4pPr>
            <a:lvl5pPr marL="2286000" marR="0" lvl="4" indent="-228600" algn="l" rtl="0">
              <a:spcBef>
                <a:spcPts val="600"/>
              </a:spcBef>
              <a:spcAft>
                <a:spcPts val="0"/>
              </a:spcAft>
              <a:buClr>
                <a:schemeClr val="dk1"/>
              </a:buClr>
              <a:buSzPts val="1800"/>
              <a:buFont typeface="Galdeano"/>
              <a:buNone/>
              <a:defRPr sz="1400" b="1" i="0" u="none" strike="noStrike" cap="none">
                <a:solidFill>
                  <a:schemeClr val="dk1"/>
                </a:solidFill>
                <a:latin typeface="Galdeano"/>
                <a:ea typeface="Galdeano"/>
                <a:cs typeface="Galdeano"/>
                <a:sym typeface="Galdeano"/>
              </a:defRPr>
            </a:lvl5pPr>
            <a:lvl6pPr marL="2743200" marR="0" lvl="5" indent="-228600" algn="l" rtl="0">
              <a:spcBef>
                <a:spcPts val="280"/>
              </a:spcBef>
              <a:spcAft>
                <a:spcPts val="0"/>
              </a:spcAft>
              <a:buClr>
                <a:schemeClr val="dk1"/>
              </a:buClr>
              <a:buSzPts val="2000"/>
              <a:buFont typeface="Arial"/>
              <a:buNone/>
              <a:defRPr sz="1400" b="0" i="0" u="none" strike="noStrike" cap="none">
                <a:solidFill>
                  <a:schemeClr val="dk1"/>
                </a:solidFill>
                <a:latin typeface="Galdeano"/>
                <a:ea typeface="Galdeano"/>
                <a:cs typeface="Galdeano"/>
                <a:sym typeface="Galdeano"/>
              </a:defRPr>
            </a:lvl6pPr>
            <a:lvl7pPr marL="3200400" marR="0" lvl="6" indent="-228600" algn="l" rtl="0">
              <a:spcBef>
                <a:spcPts val="280"/>
              </a:spcBef>
              <a:spcAft>
                <a:spcPts val="0"/>
              </a:spcAft>
              <a:buClr>
                <a:schemeClr val="dk1"/>
              </a:buClr>
              <a:buSzPts val="2000"/>
              <a:buFont typeface="Arial"/>
              <a:buNone/>
              <a:defRPr sz="1400" b="0" i="0" u="none" strike="noStrike" cap="none">
                <a:solidFill>
                  <a:schemeClr val="dk1"/>
                </a:solidFill>
                <a:latin typeface="Galdeano"/>
                <a:ea typeface="Galdeano"/>
                <a:cs typeface="Galdeano"/>
                <a:sym typeface="Galdeano"/>
              </a:defRPr>
            </a:lvl7pPr>
            <a:lvl8pPr marL="3657600" marR="0" lvl="7" indent="-228600" algn="l" rtl="0">
              <a:spcBef>
                <a:spcPts val="280"/>
              </a:spcBef>
              <a:spcAft>
                <a:spcPts val="0"/>
              </a:spcAft>
              <a:buClr>
                <a:schemeClr val="dk1"/>
              </a:buClr>
              <a:buSzPts val="2000"/>
              <a:buFont typeface="Arial"/>
              <a:buNone/>
              <a:defRPr sz="1400" b="0" i="0" u="none" strike="noStrike" cap="none">
                <a:solidFill>
                  <a:schemeClr val="dk1"/>
                </a:solidFill>
                <a:latin typeface="Galdeano"/>
                <a:ea typeface="Galdeano"/>
                <a:cs typeface="Galdeano"/>
                <a:sym typeface="Galdeano"/>
              </a:defRPr>
            </a:lvl8pPr>
            <a:lvl9pPr marL="4114800" marR="0" lvl="8" indent="-228600" algn="l" rtl="0">
              <a:spcBef>
                <a:spcPts val="280"/>
              </a:spcBef>
              <a:spcAft>
                <a:spcPts val="0"/>
              </a:spcAft>
              <a:buClr>
                <a:schemeClr val="dk1"/>
              </a:buClr>
              <a:buSzPts val="2000"/>
              <a:buFont typeface="Arial"/>
              <a:buNone/>
              <a:defRPr sz="1400" b="0" i="0" u="none" strike="noStrike" cap="none">
                <a:solidFill>
                  <a:schemeClr val="dk1"/>
                </a:solidFill>
                <a:latin typeface="Galdeano"/>
                <a:ea typeface="Galdeano"/>
                <a:cs typeface="Galdeano"/>
                <a:sym typeface="Galdeano"/>
              </a:defRPr>
            </a:lvl9pPr>
          </a:lstStyle>
          <a:p>
            <a:endParaRPr/>
          </a:p>
        </p:txBody>
      </p:sp>
      <p:sp>
        <p:nvSpPr>
          <p:cNvPr id="55" name="Shape 55"/>
          <p:cNvSpPr txBox="1">
            <a:spLocks noGrp="1"/>
          </p:cNvSpPr>
          <p:nvPr>
            <p:ph type="dt" idx="10"/>
          </p:nvPr>
        </p:nvSpPr>
        <p:spPr>
          <a:xfrm>
            <a:off x="6651625" y="6356350"/>
            <a:ext cx="2133600"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100">
                <a:solidFill>
                  <a:srgbClr val="FFFFFF"/>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354013" y="6356350"/>
            <a:ext cx="2895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100">
                <a:solidFill>
                  <a:schemeClr val="dk1"/>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sldNum" idx="12"/>
          </p:nvPr>
        </p:nvSpPr>
        <p:spPr>
          <a:xfrm>
            <a:off x="4191000" y="6356350"/>
            <a:ext cx="7620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100">
                <a:solidFill>
                  <a:srgbClr val="FFFFFF"/>
                </a:solidFill>
                <a:latin typeface="Galdeano"/>
                <a:ea typeface="Galdeano"/>
                <a:cs typeface="Galdeano"/>
                <a:sym typeface="Galdeano"/>
              </a:rPr>
              <a:t>‹#›</a:t>
            </a:fld>
            <a:endParaRPr sz="1100">
              <a:solidFill>
                <a:srgbClr val="FFFFFF"/>
              </a:solidFill>
              <a:latin typeface="Galdeano"/>
              <a:ea typeface="Galdeano"/>
              <a:cs typeface="Galdeano"/>
              <a:sym typeface="Galdeano"/>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779462" y="107577"/>
            <a:ext cx="7581901" cy="1653988"/>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1pPr>
            <a:lvl2pPr marL="0" marR="0" lvl="1"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2pPr>
            <a:lvl3pPr marL="0" marR="0" lvl="2"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3pPr>
            <a:lvl4pPr marL="0" marR="0" lvl="3"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4pPr>
            <a:lvl5pPr marL="0" marR="0" lvl="4"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5pPr>
            <a:lvl6pPr marL="457200" marR="0" lvl="5"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6pPr>
            <a:lvl7pPr marL="914400" marR="0" lvl="6"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7pPr>
            <a:lvl8pPr marL="1371600" marR="0" lvl="7"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8pPr>
            <a:lvl9pPr marL="1828800" marR="0" lvl="8"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9pPr>
          </a:lstStyle>
          <a:p>
            <a:endParaRPr/>
          </a:p>
        </p:txBody>
      </p:sp>
      <p:sp>
        <p:nvSpPr>
          <p:cNvPr id="60" name="Shape 60"/>
          <p:cNvSpPr txBox="1">
            <a:spLocks noGrp="1"/>
          </p:cNvSpPr>
          <p:nvPr>
            <p:ph type="body" idx="1"/>
          </p:nvPr>
        </p:nvSpPr>
        <p:spPr>
          <a:xfrm>
            <a:off x="779462" y="1892301"/>
            <a:ext cx="3657600" cy="3975100"/>
          </a:xfrm>
          <a:prstGeom prst="rect">
            <a:avLst/>
          </a:prstGeom>
          <a:noFill/>
          <a:ln>
            <a:noFill/>
          </a:ln>
        </p:spPr>
        <p:txBody>
          <a:bodyPr spcFirstLastPara="1" wrap="square" lIns="91425" tIns="91425" rIns="91425" bIns="91425" anchor="t" anchorCtr="0"/>
          <a:lstStyle>
            <a:lvl1pPr marL="457200" marR="0" lvl="0" indent="-355600" algn="l" rtl="0">
              <a:spcBef>
                <a:spcPts val="2000"/>
              </a:spcBef>
              <a:spcAft>
                <a:spcPts val="0"/>
              </a:spcAft>
              <a:buClr>
                <a:schemeClr val="dk1"/>
              </a:buClr>
              <a:buSzPts val="2000"/>
              <a:buFont typeface="Galdeano"/>
              <a:buChar char="•"/>
              <a:defRPr sz="2000" b="1" i="0" u="none" strike="noStrike" cap="none">
                <a:solidFill>
                  <a:schemeClr val="dk1"/>
                </a:solidFill>
                <a:latin typeface="Galdeano"/>
                <a:ea typeface="Galdeano"/>
                <a:cs typeface="Galdeano"/>
                <a:sym typeface="Galdeano"/>
              </a:defRPr>
            </a:lvl1pPr>
            <a:lvl2pPr marL="914400" marR="0" lvl="1"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2pPr>
            <a:lvl3pPr marL="1371600" marR="0" lvl="2"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3pPr>
            <a:lvl4pPr marL="1828800" marR="0" lvl="3"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4pPr>
            <a:lvl5pPr marL="2286000" marR="0" lvl="4"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Galdeano"/>
                <a:ea typeface="Galdeano"/>
                <a:cs typeface="Galdeano"/>
                <a:sym typeface="Galdeano"/>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Galdeano"/>
                <a:ea typeface="Galdeano"/>
                <a:cs typeface="Galdeano"/>
                <a:sym typeface="Galdeano"/>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Galdeano"/>
                <a:ea typeface="Galdeano"/>
                <a:cs typeface="Galdeano"/>
                <a:sym typeface="Galdeano"/>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Galdeano"/>
                <a:ea typeface="Galdeano"/>
                <a:cs typeface="Galdeano"/>
                <a:sym typeface="Galdeano"/>
              </a:defRPr>
            </a:lvl9pPr>
          </a:lstStyle>
          <a:p>
            <a:endParaRPr/>
          </a:p>
        </p:txBody>
      </p:sp>
      <p:sp>
        <p:nvSpPr>
          <p:cNvPr id="61" name="Shape 61"/>
          <p:cNvSpPr txBox="1">
            <a:spLocks noGrp="1"/>
          </p:cNvSpPr>
          <p:nvPr>
            <p:ph type="body" idx="2"/>
          </p:nvPr>
        </p:nvSpPr>
        <p:spPr>
          <a:xfrm>
            <a:off x="4703763" y="1892301"/>
            <a:ext cx="3657600" cy="3975100"/>
          </a:xfrm>
          <a:prstGeom prst="rect">
            <a:avLst/>
          </a:prstGeom>
          <a:noFill/>
          <a:ln>
            <a:noFill/>
          </a:ln>
        </p:spPr>
        <p:txBody>
          <a:bodyPr spcFirstLastPara="1" wrap="square" lIns="91425" tIns="91425" rIns="91425" bIns="91425" anchor="t" anchorCtr="0"/>
          <a:lstStyle>
            <a:lvl1pPr marL="457200" marR="0" lvl="0" indent="-355600" algn="l" rtl="0">
              <a:spcBef>
                <a:spcPts val="2000"/>
              </a:spcBef>
              <a:spcAft>
                <a:spcPts val="0"/>
              </a:spcAft>
              <a:buClr>
                <a:schemeClr val="dk1"/>
              </a:buClr>
              <a:buSzPts val="2000"/>
              <a:buFont typeface="Galdeano"/>
              <a:buChar char="•"/>
              <a:defRPr sz="2000" b="1" i="0" u="none" strike="noStrike" cap="none">
                <a:solidFill>
                  <a:schemeClr val="dk1"/>
                </a:solidFill>
                <a:latin typeface="Galdeano"/>
                <a:ea typeface="Galdeano"/>
                <a:cs typeface="Galdeano"/>
                <a:sym typeface="Galdeano"/>
              </a:defRPr>
            </a:lvl1pPr>
            <a:lvl2pPr marL="914400" marR="0" lvl="1"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2pPr>
            <a:lvl3pPr marL="1371600" marR="0" lvl="2"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3pPr>
            <a:lvl4pPr marL="1828800" marR="0" lvl="3"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4pPr>
            <a:lvl5pPr marL="2286000" marR="0" lvl="4"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Galdeano"/>
                <a:ea typeface="Galdeano"/>
                <a:cs typeface="Galdeano"/>
                <a:sym typeface="Galdeano"/>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Galdeano"/>
                <a:ea typeface="Galdeano"/>
                <a:cs typeface="Galdeano"/>
                <a:sym typeface="Galdeano"/>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Galdeano"/>
                <a:ea typeface="Galdeano"/>
                <a:cs typeface="Galdeano"/>
                <a:sym typeface="Galdeano"/>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Galdeano"/>
                <a:ea typeface="Galdeano"/>
                <a:cs typeface="Galdeano"/>
                <a:sym typeface="Galdeano"/>
              </a:defRPr>
            </a:lvl9pPr>
          </a:lstStyle>
          <a:p>
            <a:endParaRPr/>
          </a:p>
        </p:txBody>
      </p:sp>
      <p:sp>
        <p:nvSpPr>
          <p:cNvPr id="62" name="Shape 62"/>
          <p:cNvSpPr txBox="1">
            <a:spLocks noGrp="1"/>
          </p:cNvSpPr>
          <p:nvPr>
            <p:ph type="dt" idx="10"/>
          </p:nvPr>
        </p:nvSpPr>
        <p:spPr>
          <a:xfrm>
            <a:off x="6651625" y="6356350"/>
            <a:ext cx="2133600"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100">
                <a:solidFill>
                  <a:srgbClr val="FFFFFF"/>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3" name="Shape 63"/>
          <p:cNvSpPr txBox="1">
            <a:spLocks noGrp="1"/>
          </p:cNvSpPr>
          <p:nvPr>
            <p:ph type="ftr" idx="11"/>
          </p:nvPr>
        </p:nvSpPr>
        <p:spPr>
          <a:xfrm>
            <a:off x="354013" y="6356350"/>
            <a:ext cx="2895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100">
                <a:solidFill>
                  <a:schemeClr val="dk1"/>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sldNum" idx="12"/>
          </p:nvPr>
        </p:nvSpPr>
        <p:spPr>
          <a:xfrm>
            <a:off x="4191000" y="6356350"/>
            <a:ext cx="7620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100">
                <a:solidFill>
                  <a:srgbClr val="FFFFFF"/>
                </a:solidFill>
                <a:latin typeface="Galdeano"/>
                <a:ea typeface="Galdeano"/>
                <a:cs typeface="Galdeano"/>
                <a:sym typeface="Galdeano"/>
              </a:rPr>
              <a:t>‹#›</a:t>
            </a:fld>
            <a:endParaRPr sz="1100">
              <a:solidFill>
                <a:srgbClr val="FFFFFF"/>
              </a:solidFill>
              <a:latin typeface="Galdeano"/>
              <a:ea typeface="Galdeano"/>
              <a:cs typeface="Galdeano"/>
              <a:sym typeface="Galdean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779462" y="107577"/>
            <a:ext cx="7581901" cy="1653988"/>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1pPr>
            <a:lvl2pPr marL="0" marR="0" lvl="1"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2pPr>
            <a:lvl3pPr marL="0" marR="0" lvl="2"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3pPr>
            <a:lvl4pPr marL="0" marR="0" lvl="3"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4pPr>
            <a:lvl5pPr marL="0" marR="0" lvl="4"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5pPr>
            <a:lvl6pPr marL="457200" marR="0" lvl="5"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6pPr>
            <a:lvl7pPr marL="914400" marR="0" lvl="6"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7pPr>
            <a:lvl8pPr marL="1371600" marR="0" lvl="7"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8pPr>
            <a:lvl9pPr marL="1828800" marR="0" lvl="8"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9pPr>
          </a:lstStyle>
          <a:p>
            <a:endParaRPr/>
          </a:p>
        </p:txBody>
      </p:sp>
      <p:sp>
        <p:nvSpPr>
          <p:cNvPr id="67" name="Shape 67"/>
          <p:cNvSpPr txBox="1">
            <a:spLocks noGrp="1"/>
          </p:cNvSpPr>
          <p:nvPr>
            <p:ph type="body" idx="1"/>
          </p:nvPr>
        </p:nvSpPr>
        <p:spPr>
          <a:xfrm>
            <a:off x="779462" y="1761565"/>
            <a:ext cx="3657600" cy="515469"/>
          </a:xfrm>
          <a:prstGeom prst="rect">
            <a:avLst/>
          </a:prstGeom>
          <a:noFill/>
          <a:ln>
            <a:noFill/>
          </a:ln>
        </p:spPr>
        <p:txBody>
          <a:bodyPr spcFirstLastPara="1" wrap="square" lIns="91425" tIns="91425" rIns="91425" bIns="91425" anchor="b" anchorCtr="0"/>
          <a:lstStyle>
            <a:lvl1pPr marL="457200" marR="0" lvl="0" indent="-228600" algn="ctr" rtl="0">
              <a:spcBef>
                <a:spcPts val="2000"/>
              </a:spcBef>
              <a:spcAft>
                <a:spcPts val="0"/>
              </a:spcAft>
              <a:buClr>
                <a:schemeClr val="dk1"/>
              </a:buClr>
              <a:buSzPts val="2400"/>
              <a:buFont typeface="Galdeano"/>
              <a:buNone/>
              <a:defRPr sz="2400" b="1" i="0" u="none" strike="noStrike" cap="none">
                <a:solidFill>
                  <a:schemeClr val="dk1"/>
                </a:solidFill>
                <a:latin typeface="Galdeano"/>
                <a:ea typeface="Galdeano"/>
                <a:cs typeface="Galdeano"/>
                <a:sym typeface="Galdeano"/>
              </a:defRPr>
            </a:lvl1pPr>
            <a:lvl2pPr marL="914400" marR="0" lvl="1" indent="-228600" algn="l" rtl="0">
              <a:spcBef>
                <a:spcPts val="600"/>
              </a:spcBef>
              <a:spcAft>
                <a:spcPts val="0"/>
              </a:spcAft>
              <a:buClr>
                <a:schemeClr val="dk1"/>
              </a:buClr>
              <a:buSzPts val="2200"/>
              <a:buFont typeface="Galdeano"/>
              <a:buNone/>
              <a:defRPr sz="2000" b="1" i="0" u="none" strike="noStrike" cap="none">
                <a:solidFill>
                  <a:schemeClr val="dk1"/>
                </a:solidFill>
                <a:latin typeface="Galdeano"/>
                <a:ea typeface="Galdeano"/>
                <a:cs typeface="Galdeano"/>
                <a:sym typeface="Galdeano"/>
              </a:defRPr>
            </a:lvl2pPr>
            <a:lvl3pPr marL="1371600" marR="0" lvl="2" indent="-228600" algn="l" rtl="0">
              <a:spcBef>
                <a:spcPts val="600"/>
              </a:spcBef>
              <a:spcAft>
                <a:spcPts val="0"/>
              </a:spcAft>
              <a:buClr>
                <a:schemeClr val="dk1"/>
              </a:buClr>
              <a:buSzPts val="2000"/>
              <a:buFont typeface="Galdeano"/>
              <a:buNone/>
              <a:defRPr sz="1800" b="1" i="0" u="none" strike="noStrike" cap="none">
                <a:solidFill>
                  <a:schemeClr val="dk1"/>
                </a:solidFill>
                <a:latin typeface="Galdeano"/>
                <a:ea typeface="Galdeano"/>
                <a:cs typeface="Galdeano"/>
                <a:sym typeface="Galdeano"/>
              </a:defRPr>
            </a:lvl3pPr>
            <a:lvl4pPr marL="1828800" marR="0" lvl="3" indent="-228600" algn="l" rtl="0">
              <a:spcBef>
                <a:spcPts val="600"/>
              </a:spcBef>
              <a:spcAft>
                <a:spcPts val="0"/>
              </a:spcAft>
              <a:buClr>
                <a:schemeClr val="dk1"/>
              </a:buClr>
              <a:buSzPts val="1800"/>
              <a:buFont typeface="Galdeano"/>
              <a:buNone/>
              <a:defRPr sz="1600" b="1" i="0" u="none" strike="noStrike" cap="none">
                <a:solidFill>
                  <a:schemeClr val="dk1"/>
                </a:solidFill>
                <a:latin typeface="Galdeano"/>
                <a:ea typeface="Galdeano"/>
                <a:cs typeface="Galdeano"/>
                <a:sym typeface="Galdeano"/>
              </a:defRPr>
            </a:lvl4pPr>
            <a:lvl5pPr marL="2286000" marR="0" lvl="4" indent="-228600" algn="l" rtl="0">
              <a:spcBef>
                <a:spcPts val="600"/>
              </a:spcBef>
              <a:spcAft>
                <a:spcPts val="0"/>
              </a:spcAft>
              <a:buClr>
                <a:schemeClr val="dk1"/>
              </a:buClr>
              <a:buSzPts val="1800"/>
              <a:buFont typeface="Galdeano"/>
              <a:buNone/>
              <a:defRPr sz="1600" b="1" i="0" u="none" strike="noStrike" cap="none">
                <a:solidFill>
                  <a:schemeClr val="dk1"/>
                </a:solidFill>
                <a:latin typeface="Galdeano"/>
                <a:ea typeface="Galdeano"/>
                <a:cs typeface="Galdeano"/>
                <a:sym typeface="Galdeano"/>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Galdeano"/>
                <a:ea typeface="Galdeano"/>
                <a:cs typeface="Galdeano"/>
                <a:sym typeface="Galdeano"/>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Galdeano"/>
                <a:ea typeface="Galdeano"/>
                <a:cs typeface="Galdeano"/>
                <a:sym typeface="Galdeano"/>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Galdeano"/>
                <a:ea typeface="Galdeano"/>
                <a:cs typeface="Galdeano"/>
                <a:sym typeface="Galdeano"/>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Galdeano"/>
                <a:ea typeface="Galdeano"/>
                <a:cs typeface="Galdeano"/>
                <a:sym typeface="Galdeano"/>
              </a:defRPr>
            </a:lvl9pPr>
          </a:lstStyle>
          <a:p>
            <a:endParaRPr/>
          </a:p>
        </p:txBody>
      </p:sp>
      <p:sp>
        <p:nvSpPr>
          <p:cNvPr id="68" name="Shape 68"/>
          <p:cNvSpPr txBox="1">
            <a:spLocks noGrp="1"/>
          </p:cNvSpPr>
          <p:nvPr>
            <p:ph type="body" idx="2"/>
          </p:nvPr>
        </p:nvSpPr>
        <p:spPr>
          <a:xfrm>
            <a:off x="779462" y="2393575"/>
            <a:ext cx="3657600" cy="3473823"/>
          </a:xfrm>
          <a:prstGeom prst="rect">
            <a:avLst/>
          </a:prstGeom>
          <a:noFill/>
          <a:ln>
            <a:noFill/>
          </a:ln>
        </p:spPr>
        <p:txBody>
          <a:bodyPr spcFirstLastPara="1" wrap="square" lIns="91425" tIns="91425" rIns="91425" bIns="91425" anchor="t" anchorCtr="0"/>
          <a:lstStyle>
            <a:lvl1pPr marL="457200" marR="0" lvl="0" indent="-355600" algn="l" rtl="0">
              <a:spcBef>
                <a:spcPts val="2000"/>
              </a:spcBef>
              <a:spcAft>
                <a:spcPts val="0"/>
              </a:spcAft>
              <a:buClr>
                <a:schemeClr val="dk1"/>
              </a:buClr>
              <a:buSzPts val="2000"/>
              <a:buFont typeface="Galdeano"/>
              <a:buChar char="•"/>
              <a:defRPr sz="2000" b="1" i="0" u="none" strike="noStrike" cap="none">
                <a:solidFill>
                  <a:schemeClr val="dk1"/>
                </a:solidFill>
                <a:latin typeface="Galdeano"/>
                <a:ea typeface="Galdeano"/>
                <a:cs typeface="Galdeano"/>
                <a:sym typeface="Galdeano"/>
              </a:defRPr>
            </a:lvl1pPr>
            <a:lvl2pPr marL="914400" marR="0" lvl="1"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2pPr>
            <a:lvl3pPr marL="1371600" marR="0" lvl="2"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3pPr>
            <a:lvl4pPr marL="1828800" marR="0" lvl="3"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4pPr>
            <a:lvl5pPr marL="2286000" marR="0" lvl="4"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Galdeano"/>
                <a:ea typeface="Galdeano"/>
                <a:cs typeface="Galdeano"/>
                <a:sym typeface="Galdeano"/>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Galdeano"/>
                <a:ea typeface="Galdeano"/>
                <a:cs typeface="Galdeano"/>
                <a:sym typeface="Galdeano"/>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Galdeano"/>
                <a:ea typeface="Galdeano"/>
                <a:cs typeface="Galdeano"/>
                <a:sym typeface="Galdeano"/>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Galdeano"/>
                <a:ea typeface="Galdeano"/>
                <a:cs typeface="Galdeano"/>
                <a:sym typeface="Galdeano"/>
              </a:defRPr>
            </a:lvl9pPr>
          </a:lstStyle>
          <a:p>
            <a:endParaRPr/>
          </a:p>
        </p:txBody>
      </p:sp>
      <p:sp>
        <p:nvSpPr>
          <p:cNvPr id="69" name="Shape 69"/>
          <p:cNvSpPr txBox="1">
            <a:spLocks noGrp="1"/>
          </p:cNvSpPr>
          <p:nvPr>
            <p:ph type="body" idx="3"/>
          </p:nvPr>
        </p:nvSpPr>
        <p:spPr>
          <a:xfrm>
            <a:off x="4703763" y="1761565"/>
            <a:ext cx="3657600" cy="515469"/>
          </a:xfrm>
          <a:prstGeom prst="rect">
            <a:avLst/>
          </a:prstGeom>
          <a:noFill/>
          <a:ln>
            <a:noFill/>
          </a:ln>
        </p:spPr>
        <p:txBody>
          <a:bodyPr spcFirstLastPara="1" wrap="square" lIns="91425" tIns="91425" rIns="91425" bIns="91425" anchor="b" anchorCtr="0"/>
          <a:lstStyle>
            <a:lvl1pPr marL="457200" marR="0" lvl="0" indent="-228600" algn="ctr" rtl="0">
              <a:spcBef>
                <a:spcPts val="2000"/>
              </a:spcBef>
              <a:spcAft>
                <a:spcPts val="0"/>
              </a:spcAft>
              <a:buClr>
                <a:schemeClr val="dk1"/>
              </a:buClr>
              <a:buSzPts val="2400"/>
              <a:buFont typeface="Galdeano"/>
              <a:buNone/>
              <a:defRPr sz="2400" b="1" i="0" u="none" strike="noStrike" cap="none">
                <a:solidFill>
                  <a:schemeClr val="dk1"/>
                </a:solidFill>
                <a:latin typeface="Galdeano"/>
                <a:ea typeface="Galdeano"/>
                <a:cs typeface="Galdeano"/>
                <a:sym typeface="Galdeano"/>
              </a:defRPr>
            </a:lvl1pPr>
            <a:lvl2pPr marL="914400" marR="0" lvl="1" indent="-228600" algn="l" rtl="0">
              <a:spcBef>
                <a:spcPts val="600"/>
              </a:spcBef>
              <a:spcAft>
                <a:spcPts val="0"/>
              </a:spcAft>
              <a:buClr>
                <a:schemeClr val="dk1"/>
              </a:buClr>
              <a:buSzPts val="2200"/>
              <a:buFont typeface="Galdeano"/>
              <a:buNone/>
              <a:defRPr sz="2000" b="1" i="0" u="none" strike="noStrike" cap="none">
                <a:solidFill>
                  <a:schemeClr val="dk1"/>
                </a:solidFill>
                <a:latin typeface="Galdeano"/>
                <a:ea typeface="Galdeano"/>
                <a:cs typeface="Galdeano"/>
                <a:sym typeface="Galdeano"/>
              </a:defRPr>
            </a:lvl2pPr>
            <a:lvl3pPr marL="1371600" marR="0" lvl="2" indent="-228600" algn="l" rtl="0">
              <a:spcBef>
                <a:spcPts val="600"/>
              </a:spcBef>
              <a:spcAft>
                <a:spcPts val="0"/>
              </a:spcAft>
              <a:buClr>
                <a:schemeClr val="dk1"/>
              </a:buClr>
              <a:buSzPts val="2000"/>
              <a:buFont typeface="Galdeano"/>
              <a:buNone/>
              <a:defRPr sz="1800" b="1" i="0" u="none" strike="noStrike" cap="none">
                <a:solidFill>
                  <a:schemeClr val="dk1"/>
                </a:solidFill>
                <a:latin typeface="Galdeano"/>
                <a:ea typeface="Galdeano"/>
                <a:cs typeface="Galdeano"/>
                <a:sym typeface="Galdeano"/>
              </a:defRPr>
            </a:lvl3pPr>
            <a:lvl4pPr marL="1828800" marR="0" lvl="3" indent="-228600" algn="l" rtl="0">
              <a:spcBef>
                <a:spcPts val="600"/>
              </a:spcBef>
              <a:spcAft>
                <a:spcPts val="0"/>
              </a:spcAft>
              <a:buClr>
                <a:schemeClr val="dk1"/>
              </a:buClr>
              <a:buSzPts val="1800"/>
              <a:buFont typeface="Galdeano"/>
              <a:buNone/>
              <a:defRPr sz="1600" b="1" i="0" u="none" strike="noStrike" cap="none">
                <a:solidFill>
                  <a:schemeClr val="dk1"/>
                </a:solidFill>
                <a:latin typeface="Galdeano"/>
                <a:ea typeface="Galdeano"/>
                <a:cs typeface="Galdeano"/>
                <a:sym typeface="Galdeano"/>
              </a:defRPr>
            </a:lvl4pPr>
            <a:lvl5pPr marL="2286000" marR="0" lvl="4" indent="-228600" algn="l" rtl="0">
              <a:spcBef>
                <a:spcPts val="600"/>
              </a:spcBef>
              <a:spcAft>
                <a:spcPts val="0"/>
              </a:spcAft>
              <a:buClr>
                <a:schemeClr val="dk1"/>
              </a:buClr>
              <a:buSzPts val="1800"/>
              <a:buFont typeface="Galdeano"/>
              <a:buNone/>
              <a:defRPr sz="1600" b="1" i="0" u="none" strike="noStrike" cap="none">
                <a:solidFill>
                  <a:schemeClr val="dk1"/>
                </a:solidFill>
                <a:latin typeface="Galdeano"/>
                <a:ea typeface="Galdeano"/>
                <a:cs typeface="Galdeano"/>
                <a:sym typeface="Galdeano"/>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Galdeano"/>
                <a:ea typeface="Galdeano"/>
                <a:cs typeface="Galdeano"/>
                <a:sym typeface="Galdeano"/>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Galdeano"/>
                <a:ea typeface="Galdeano"/>
                <a:cs typeface="Galdeano"/>
                <a:sym typeface="Galdeano"/>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Galdeano"/>
                <a:ea typeface="Galdeano"/>
                <a:cs typeface="Galdeano"/>
                <a:sym typeface="Galdeano"/>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Galdeano"/>
                <a:ea typeface="Galdeano"/>
                <a:cs typeface="Galdeano"/>
                <a:sym typeface="Galdeano"/>
              </a:defRPr>
            </a:lvl9pPr>
          </a:lstStyle>
          <a:p>
            <a:endParaRPr/>
          </a:p>
        </p:txBody>
      </p:sp>
      <p:sp>
        <p:nvSpPr>
          <p:cNvPr id="70" name="Shape 70"/>
          <p:cNvSpPr txBox="1">
            <a:spLocks noGrp="1"/>
          </p:cNvSpPr>
          <p:nvPr>
            <p:ph type="body" idx="4"/>
          </p:nvPr>
        </p:nvSpPr>
        <p:spPr>
          <a:xfrm>
            <a:off x="4703763" y="2393575"/>
            <a:ext cx="3657600" cy="3473823"/>
          </a:xfrm>
          <a:prstGeom prst="rect">
            <a:avLst/>
          </a:prstGeom>
          <a:noFill/>
          <a:ln>
            <a:noFill/>
          </a:ln>
        </p:spPr>
        <p:txBody>
          <a:bodyPr spcFirstLastPara="1" wrap="square" lIns="91425" tIns="91425" rIns="91425" bIns="91425" anchor="t" anchorCtr="0"/>
          <a:lstStyle>
            <a:lvl1pPr marL="457200" marR="0" lvl="0" indent="-355600" algn="l" rtl="0">
              <a:spcBef>
                <a:spcPts val="2000"/>
              </a:spcBef>
              <a:spcAft>
                <a:spcPts val="0"/>
              </a:spcAft>
              <a:buClr>
                <a:schemeClr val="dk1"/>
              </a:buClr>
              <a:buSzPts val="2000"/>
              <a:buFont typeface="Galdeano"/>
              <a:buChar char="•"/>
              <a:defRPr sz="2000" b="1" i="0" u="none" strike="noStrike" cap="none">
                <a:solidFill>
                  <a:schemeClr val="dk1"/>
                </a:solidFill>
                <a:latin typeface="Galdeano"/>
                <a:ea typeface="Galdeano"/>
                <a:cs typeface="Galdeano"/>
                <a:sym typeface="Galdeano"/>
              </a:defRPr>
            </a:lvl1pPr>
            <a:lvl2pPr marL="914400" marR="0" lvl="1"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2pPr>
            <a:lvl3pPr marL="1371600" marR="0" lvl="2"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3pPr>
            <a:lvl4pPr marL="1828800" marR="0" lvl="3"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4pPr>
            <a:lvl5pPr marL="2286000" marR="0" lvl="4"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Galdeano"/>
                <a:ea typeface="Galdeano"/>
                <a:cs typeface="Galdeano"/>
                <a:sym typeface="Galdeano"/>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Galdeano"/>
                <a:ea typeface="Galdeano"/>
                <a:cs typeface="Galdeano"/>
                <a:sym typeface="Galdeano"/>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Galdeano"/>
                <a:ea typeface="Galdeano"/>
                <a:cs typeface="Galdeano"/>
                <a:sym typeface="Galdeano"/>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Galdeano"/>
                <a:ea typeface="Galdeano"/>
                <a:cs typeface="Galdeano"/>
                <a:sym typeface="Galdeano"/>
              </a:defRPr>
            </a:lvl9pPr>
          </a:lstStyle>
          <a:p>
            <a:endParaRPr/>
          </a:p>
        </p:txBody>
      </p:sp>
      <p:sp>
        <p:nvSpPr>
          <p:cNvPr id="71" name="Shape 71"/>
          <p:cNvSpPr txBox="1">
            <a:spLocks noGrp="1"/>
          </p:cNvSpPr>
          <p:nvPr>
            <p:ph type="dt" idx="10"/>
          </p:nvPr>
        </p:nvSpPr>
        <p:spPr>
          <a:xfrm>
            <a:off x="6651625" y="6356350"/>
            <a:ext cx="2133600"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100">
                <a:solidFill>
                  <a:srgbClr val="FFFFFF"/>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ftr" idx="11"/>
          </p:nvPr>
        </p:nvSpPr>
        <p:spPr>
          <a:xfrm>
            <a:off x="354013" y="6356350"/>
            <a:ext cx="2895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100">
                <a:solidFill>
                  <a:schemeClr val="dk1"/>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4191000" y="6356350"/>
            <a:ext cx="7620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100">
                <a:solidFill>
                  <a:srgbClr val="FFFFFF"/>
                </a:solidFill>
                <a:latin typeface="Galdeano"/>
                <a:ea typeface="Galdeano"/>
                <a:cs typeface="Galdeano"/>
                <a:sym typeface="Galdeano"/>
              </a:rPr>
              <a:t>‹#›</a:t>
            </a:fld>
            <a:endParaRPr sz="1100">
              <a:solidFill>
                <a:srgbClr val="FFFFFF"/>
              </a:solidFill>
              <a:latin typeface="Galdeano"/>
              <a:ea typeface="Galdeano"/>
              <a:cs typeface="Galdeano"/>
              <a:sym typeface="Galdeano"/>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4A7C6"/>
        </a:solidFill>
        <a:effectLst/>
      </p:bgPr>
    </p:bg>
    <p:spTree>
      <p:nvGrpSpPr>
        <p:cNvPr id="1" name="Shape 9"/>
        <p:cNvGrpSpPr/>
        <p:nvPr/>
      </p:nvGrpSpPr>
      <p:grpSpPr>
        <a:xfrm>
          <a:off x="0" y="0"/>
          <a:ext cx="0" cy="0"/>
          <a:chOff x="0" y="0"/>
          <a:chExt cx="0" cy="0"/>
        </a:xfrm>
      </p:grpSpPr>
      <p:pic>
        <p:nvPicPr>
          <p:cNvPr id="10" name="Shape 10" descr="GridOverlay.png"/>
          <p:cNvPicPr preferRelativeResize="0"/>
          <p:nvPr/>
        </p:nvPicPr>
        <p:blipFill rotWithShape="1">
          <a:blip r:embed="rId15">
            <a:alphaModFix amt="10000"/>
          </a:blip>
          <a:srcRect/>
          <a:stretch/>
        </p:blipFill>
        <p:spPr>
          <a:xfrm>
            <a:off x="0" y="0"/>
            <a:ext cx="9144000" cy="6858000"/>
          </a:xfrm>
          <a:prstGeom prst="rect">
            <a:avLst/>
          </a:prstGeom>
          <a:solidFill>
            <a:srgbClr val="AFC2C8">
              <a:alpha val="9803"/>
            </a:srgbClr>
          </a:solidFill>
          <a:ln>
            <a:noFill/>
          </a:ln>
        </p:spPr>
      </p:pic>
      <p:sp>
        <p:nvSpPr>
          <p:cNvPr id="11" name="Shape 11"/>
          <p:cNvSpPr txBox="1">
            <a:spLocks noGrp="1"/>
          </p:cNvSpPr>
          <p:nvPr>
            <p:ph type="title"/>
          </p:nvPr>
        </p:nvSpPr>
        <p:spPr>
          <a:xfrm>
            <a:off x="779463" y="107950"/>
            <a:ext cx="7581900" cy="165417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1pPr>
            <a:lvl2pPr marL="0" marR="0" lvl="1"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2pPr>
            <a:lvl3pPr marL="0" marR="0" lvl="2"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3pPr>
            <a:lvl4pPr marL="0" marR="0" lvl="3"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4pPr>
            <a:lvl5pPr marL="0" marR="0" lvl="4"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5pPr>
            <a:lvl6pPr marL="457200" marR="0" lvl="5"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6pPr>
            <a:lvl7pPr marL="914400" marR="0" lvl="6"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7pPr>
            <a:lvl8pPr marL="1371600" marR="0" lvl="7"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8pPr>
            <a:lvl9pPr marL="1828800" marR="0" lvl="8" indent="0" algn="ctr" rtl="0">
              <a:spcBef>
                <a:spcPts val="0"/>
              </a:spcBef>
              <a:spcAft>
                <a:spcPts val="0"/>
              </a:spcAft>
              <a:buSzPts val="1400"/>
              <a:buNone/>
              <a:defRPr sz="5600" b="1" i="0" u="none" strike="noStrike" cap="none">
                <a:solidFill>
                  <a:schemeClr val="dk1"/>
                </a:solidFill>
                <a:latin typeface="Galdeano"/>
                <a:ea typeface="Galdeano"/>
                <a:cs typeface="Galdeano"/>
                <a:sym typeface="Galdeano"/>
              </a:defRPr>
            </a:lvl9pPr>
          </a:lstStyle>
          <a:p>
            <a:endParaRPr/>
          </a:p>
        </p:txBody>
      </p:sp>
      <p:sp>
        <p:nvSpPr>
          <p:cNvPr id="12" name="Shape 12"/>
          <p:cNvSpPr txBox="1">
            <a:spLocks noGrp="1"/>
          </p:cNvSpPr>
          <p:nvPr>
            <p:ph type="body" idx="1"/>
          </p:nvPr>
        </p:nvSpPr>
        <p:spPr>
          <a:xfrm>
            <a:off x="779463" y="1882775"/>
            <a:ext cx="7581900" cy="3952875"/>
          </a:xfrm>
          <a:prstGeom prst="rect">
            <a:avLst/>
          </a:prstGeom>
          <a:noFill/>
          <a:ln>
            <a:noFill/>
          </a:ln>
        </p:spPr>
        <p:txBody>
          <a:bodyPr spcFirstLastPara="1" wrap="square" lIns="91425" tIns="91425" rIns="91425" bIns="91425" anchor="t" anchorCtr="0"/>
          <a:lstStyle>
            <a:lvl1pPr marL="457200" marR="0" lvl="0" indent="-381000" algn="l" rtl="0">
              <a:spcBef>
                <a:spcPts val="2000"/>
              </a:spcBef>
              <a:spcAft>
                <a:spcPts val="0"/>
              </a:spcAft>
              <a:buClr>
                <a:schemeClr val="dk1"/>
              </a:buClr>
              <a:buSzPts val="2400"/>
              <a:buFont typeface="Galdeano"/>
              <a:buChar char="•"/>
              <a:defRPr sz="2400" b="1" i="0" u="none" strike="noStrike" cap="none">
                <a:solidFill>
                  <a:schemeClr val="dk1"/>
                </a:solidFill>
                <a:latin typeface="Galdeano"/>
                <a:ea typeface="Galdeano"/>
                <a:cs typeface="Galdeano"/>
                <a:sym typeface="Galdeano"/>
              </a:defRPr>
            </a:lvl1pPr>
            <a:lvl2pPr marL="914400" marR="0" lvl="1" indent="-368300" algn="l" rtl="0">
              <a:spcBef>
                <a:spcPts val="600"/>
              </a:spcBef>
              <a:spcAft>
                <a:spcPts val="0"/>
              </a:spcAft>
              <a:buClr>
                <a:schemeClr val="dk1"/>
              </a:buClr>
              <a:buSzPts val="2200"/>
              <a:buFont typeface="Galdeano"/>
              <a:buChar char="•"/>
              <a:defRPr sz="2200" b="1" i="0" u="none" strike="noStrike" cap="none">
                <a:solidFill>
                  <a:schemeClr val="dk1"/>
                </a:solidFill>
                <a:latin typeface="Galdeano"/>
                <a:ea typeface="Galdeano"/>
                <a:cs typeface="Galdeano"/>
                <a:sym typeface="Galdeano"/>
              </a:defRPr>
            </a:lvl2pPr>
            <a:lvl3pPr marL="1371600" marR="0" lvl="2" indent="-355600" algn="l" rtl="0">
              <a:spcBef>
                <a:spcPts val="600"/>
              </a:spcBef>
              <a:spcAft>
                <a:spcPts val="0"/>
              </a:spcAft>
              <a:buClr>
                <a:schemeClr val="dk1"/>
              </a:buClr>
              <a:buSzPts val="2000"/>
              <a:buFont typeface="Galdeano"/>
              <a:buChar char="•"/>
              <a:defRPr sz="2000" b="1" i="0" u="none" strike="noStrike" cap="none">
                <a:solidFill>
                  <a:schemeClr val="dk1"/>
                </a:solidFill>
                <a:latin typeface="Galdeano"/>
                <a:ea typeface="Galdeano"/>
                <a:cs typeface="Galdeano"/>
                <a:sym typeface="Galdeano"/>
              </a:defRPr>
            </a:lvl3pPr>
            <a:lvl4pPr marL="1828800" marR="0" lvl="3"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4pPr>
            <a:lvl5pPr marL="2286000" marR="0" lvl="4" indent="-342900" algn="l" rtl="0">
              <a:spcBef>
                <a:spcPts val="600"/>
              </a:spcBef>
              <a:spcAft>
                <a:spcPts val="0"/>
              </a:spcAft>
              <a:buClr>
                <a:schemeClr val="dk1"/>
              </a:buClr>
              <a:buSzPts val="1800"/>
              <a:buFont typeface="Galdeano"/>
              <a:buChar char="•"/>
              <a:defRPr sz="1800" b="1" i="0" u="none" strike="noStrike" cap="none">
                <a:solidFill>
                  <a:schemeClr val="dk1"/>
                </a:solidFill>
                <a:latin typeface="Galdeano"/>
                <a:ea typeface="Galdeano"/>
                <a:cs typeface="Galdeano"/>
                <a:sym typeface="Galdeano"/>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9pPr>
          </a:lstStyle>
          <a:p>
            <a:endParaRPr/>
          </a:p>
        </p:txBody>
      </p:sp>
      <p:sp>
        <p:nvSpPr>
          <p:cNvPr id="13" name="Shape 13"/>
          <p:cNvSpPr txBox="1">
            <a:spLocks noGrp="1"/>
          </p:cNvSpPr>
          <p:nvPr>
            <p:ph type="dt" idx="10"/>
          </p:nvPr>
        </p:nvSpPr>
        <p:spPr>
          <a:xfrm>
            <a:off x="6651625" y="6356350"/>
            <a:ext cx="2133600" cy="365125"/>
          </a:xfrm>
          <a:prstGeom prst="rect">
            <a:avLst/>
          </a:prstGeom>
          <a:noFill/>
          <a:ln>
            <a:noFill/>
          </a:ln>
        </p:spPr>
        <p:txBody>
          <a:bodyPr spcFirstLastPara="1" wrap="square" lIns="91425" tIns="91425" rIns="91425" bIns="91425" anchor="ctr" anchorCtr="0"/>
          <a:lstStyle>
            <a:lvl1pPr marL="0" marR="0" lvl="0" indent="0" algn="r" rtl="0">
              <a:spcBef>
                <a:spcPts val="0"/>
              </a:spcBef>
              <a:spcAft>
                <a:spcPts val="0"/>
              </a:spcAft>
              <a:buSzPts val="1400"/>
              <a:buNone/>
              <a:defRPr sz="1100" b="0" i="0" u="none" strike="noStrike" cap="none">
                <a:solidFill>
                  <a:srgbClr val="FFFFFF"/>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ftr" idx="11"/>
          </p:nvPr>
        </p:nvSpPr>
        <p:spPr>
          <a:xfrm>
            <a:off x="354013" y="6356350"/>
            <a:ext cx="2895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100" b="0" i="0" u="none" strike="noStrike" cap="none">
                <a:solidFill>
                  <a:schemeClr val="dk1"/>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Shape 15"/>
          <p:cNvSpPr txBox="1">
            <a:spLocks noGrp="1"/>
          </p:cNvSpPr>
          <p:nvPr>
            <p:ph type="sldNum" idx="12"/>
          </p:nvPr>
        </p:nvSpPr>
        <p:spPr>
          <a:xfrm>
            <a:off x="4191000" y="6356350"/>
            <a:ext cx="7620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100" b="0" i="0" u="none" strike="noStrike" cap="none">
                <a:solidFill>
                  <a:srgbClr val="FFFFFF"/>
                </a:solidFill>
                <a:latin typeface="Galdeano"/>
                <a:ea typeface="Galdeano"/>
                <a:cs typeface="Galdeano"/>
                <a:sym typeface="Galdeano"/>
              </a:rPr>
              <a:t>‹#›</a:t>
            </a:fld>
            <a:endParaRPr sz="1100" b="0" i="0" u="none" strike="noStrike" cap="none">
              <a:solidFill>
                <a:srgbClr val="FFFFFF"/>
              </a:solidFill>
              <a:latin typeface="Galdeano"/>
              <a:ea typeface="Galdeano"/>
              <a:cs typeface="Galdeano"/>
              <a:sym typeface="Galdean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1676400" y="457200"/>
            <a:ext cx="7010400" cy="12954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1pPr>
            <a:lvl2pPr marL="0" marR="0" lvl="1"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2pPr>
            <a:lvl3pPr marL="0" marR="0" lvl="2"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3pPr>
            <a:lvl4pPr marL="0" marR="0" lvl="3"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4pPr>
            <a:lvl5pPr marL="0" marR="0" lvl="4"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6pPr>
            <a:lvl7pPr marL="914400" marR="0" lvl="6"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7pPr>
            <a:lvl8pPr marL="1371600" marR="0" lvl="7"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8pPr>
            <a:lvl9pPr marL="1828800" marR="0" lvl="8"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9pPr>
          </a:lstStyle>
          <a:p>
            <a:endParaRPr/>
          </a:p>
        </p:txBody>
      </p:sp>
      <p:sp>
        <p:nvSpPr>
          <p:cNvPr id="99" name="Shape 99"/>
          <p:cNvSpPr txBox="1">
            <a:spLocks noGrp="1"/>
          </p:cNvSpPr>
          <p:nvPr>
            <p:ph type="body" idx="1"/>
          </p:nvPr>
        </p:nvSpPr>
        <p:spPr>
          <a:xfrm>
            <a:off x="1676400" y="1981200"/>
            <a:ext cx="7010400" cy="4114800"/>
          </a:xfrm>
          <a:prstGeom prst="rect">
            <a:avLst/>
          </a:prstGeom>
          <a:noFill/>
          <a:ln>
            <a:noFill/>
          </a:ln>
        </p:spPr>
        <p:txBody>
          <a:bodyPr spcFirstLastPara="1" wrap="square" lIns="91425" tIns="91425" rIns="91425" bIns="91425" anchor="t" anchorCtr="0"/>
          <a:lstStyle>
            <a:lvl1pPr marL="457200" marR="0" lvl="0" indent="-379730" algn="l" rtl="0">
              <a:spcBef>
                <a:spcPts val="560"/>
              </a:spcBef>
              <a:spcAft>
                <a:spcPts val="0"/>
              </a:spcAft>
              <a:buClr>
                <a:schemeClr val="accent1"/>
              </a:buClr>
              <a:buSzPts val="2380"/>
              <a:buFont typeface="Noto Sans Symbols"/>
              <a:buChar char="□"/>
              <a:defRPr sz="2800" b="0" i="0" u="none" strike="noStrike" cap="none">
                <a:solidFill>
                  <a:schemeClr val="lt2"/>
                </a:solidFill>
                <a:latin typeface="Arial"/>
                <a:ea typeface="Arial"/>
                <a:cs typeface="Arial"/>
                <a:sym typeface="Arial"/>
              </a:defRPr>
            </a:lvl1pPr>
            <a:lvl2pPr marL="914400" marR="0" lvl="1" indent="-339725" algn="l" rtl="0">
              <a:spcBef>
                <a:spcPts val="500"/>
              </a:spcBef>
              <a:spcAft>
                <a:spcPts val="0"/>
              </a:spcAft>
              <a:buClr>
                <a:schemeClr val="accent1"/>
              </a:buClr>
              <a:buSzPts val="1750"/>
              <a:buFont typeface="Noto Sans Symbols"/>
              <a:buChar char="■"/>
              <a:defRPr sz="2500" b="0" i="0" u="none" strike="noStrike" cap="none">
                <a:solidFill>
                  <a:schemeClr val="lt2"/>
                </a:solidFill>
                <a:latin typeface="Arial"/>
                <a:ea typeface="Arial"/>
                <a:cs typeface="Arial"/>
                <a:sym typeface="Arial"/>
              </a:defRPr>
            </a:lvl2pPr>
            <a:lvl3pPr marL="1371600" marR="0" lvl="2" indent="-326389" algn="l" rtl="0">
              <a:spcBef>
                <a:spcPts val="440"/>
              </a:spcBef>
              <a:spcAft>
                <a:spcPts val="0"/>
              </a:spcAft>
              <a:buClr>
                <a:schemeClr val="accent1"/>
              </a:buClr>
              <a:buSzPts val="1540"/>
              <a:buFont typeface="Noto Sans Symbols"/>
              <a:buChar char="•"/>
              <a:defRPr sz="2200" b="0" i="0" u="none" strike="noStrike" cap="none">
                <a:solidFill>
                  <a:schemeClr val="lt2"/>
                </a:solidFill>
                <a:latin typeface="Arial"/>
                <a:ea typeface="Arial"/>
                <a:cs typeface="Arial"/>
                <a:sym typeface="Arial"/>
              </a:defRPr>
            </a:lvl3pPr>
            <a:lvl4pPr marL="1828800" marR="0" lvl="3"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4pPr>
            <a:lvl5pPr marL="2286000" marR="0" lvl="4"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5pPr>
            <a:lvl6pPr marL="2743200" marR="0" lvl="5"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6pPr>
            <a:lvl7pPr marL="3200400" marR="0" lvl="6"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7pPr>
            <a:lvl8pPr marL="3657600" marR="0" lvl="7"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8pPr>
            <a:lvl9pPr marL="4114800" marR="0" lvl="8"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9pPr>
          </a:lstStyle>
          <a:p>
            <a:endParaRPr/>
          </a:p>
        </p:txBody>
      </p:sp>
      <p:sp>
        <p:nvSpPr>
          <p:cNvPr id="100" name="Shape 100"/>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1" name="Shape 10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2"/>
              </a:buClr>
              <a:buFont typeface="Arial"/>
              <a:buNone/>
            </a:pPr>
            <a:fld id="{00000000-1234-1234-1234-123412341234}" type="slidenum">
              <a:rPr lang="en-US" sz="1200" b="0" i="0" u="none" strike="noStrike" cap="none">
                <a:solidFill>
                  <a:schemeClr val="lt2"/>
                </a:solidFill>
                <a:latin typeface="Arial"/>
                <a:ea typeface="Arial"/>
                <a:cs typeface="Arial"/>
                <a:sym typeface="Arial"/>
              </a:rPr>
              <a:t>‹#›</a:t>
            </a:fld>
            <a:endParaRPr/>
          </a:p>
        </p:txBody>
      </p:sp>
      <p:cxnSp>
        <p:nvCxnSpPr>
          <p:cNvPr id="102" name="Shape 102"/>
          <p:cNvCxnSpPr/>
          <p:nvPr/>
        </p:nvCxnSpPr>
        <p:spPr>
          <a:xfrm>
            <a:off x="266700" y="6172200"/>
            <a:ext cx="8610600" cy="0"/>
          </a:xfrm>
          <a:prstGeom prst="straightConnector1">
            <a:avLst/>
          </a:prstGeom>
          <a:noFill/>
          <a:ln w="12700" cap="flat" cmpd="sng">
            <a:solidFill>
              <a:schemeClr val="lt2"/>
            </a:solidFill>
            <a:prstDash val="solid"/>
            <a:miter lim="8000"/>
            <a:headEnd type="none" w="med" len="med"/>
            <a:tailEnd type="none" w="med" len="med"/>
          </a:ln>
        </p:spPr>
      </p:cxnSp>
      <p:cxnSp>
        <p:nvCxnSpPr>
          <p:cNvPr id="103" name="Shape 103"/>
          <p:cNvCxnSpPr/>
          <p:nvPr/>
        </p:nvCxnSpPr>
        <p:spPr>
          <a:xfrm>
            <a:off x="228600" y="304800"/>
            <a:ext cx="8610600" cy="0"/>
          </a:xfrm>
          <a:prstGeom prst="straightConnector1">
            <a:avLst/>
          </a:prstGeom>
          <a:noFill/>
          <a:ln w="76200" cap="flat" cmpd="sng">
            <a:solidFill>
              <a:schemeClr val="lt2"/>
            </a:solidFill>
            <a:prstDash val="solid"/>
            <a:miter lim="8000"/>
            <a:headEnd type="none" w="med" len="med"/>
            <a:tailEnd type="none" w="med" len="med"/>
          </a:ln>
        </p:spPr>
      </p:cxnSp>
      <p:grpSp>
        <p:nvGrpSpPr>
          <p:cNvPr id="104" name="Shape 104"/>
          <p:cNvGrpSpPr/>
          <p:nvPr/>
        </p:nvGrpSpPr>
        <p:grpSpPr>
          <a:xfrm>
            <a:off x="228600" y="457200"/>
            <a:ext cx="1246187" cy="1371600"/>
            <a:chOff x="228600" y="457200"/>
            <a:chExt cx="1246187" cy="1371600"/>
          </a:xfrm>
        </p:grpSpPr>
        <p:sp>
          <p:nvSpPr>
            <p:cNvPr id="105" name="Shape 105"/>
            <p:cNvSpPr txBox="1"/>
            <p:nvPr/>
          </p:nvSpPr>
          <p:spPr>
            <a:xfrm>
              <a:off x="935037" y="457200"/>
              <a:ext cx="44450" cy="847725"/>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06" name="Shape 106"/>
            <p:cNvSpPr txBox="1"/>
            <p:nvPr/>
          </p:nvSpPr>
          <p:spPr>
            <a:xfrm>
              <a:off x="835025" y="457200"/>
              <a:ext cx="44450" cy="7461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07" name="Shape 107"/>
            <p:cNvSpPr txBox="1"/>
            <p:nvPr/>
          </p:nvSpPr>
          <p:spPr>
            <a:xfrm>
              <a:off x="733425" y="457200"/>
              <a:ext cx="44450" cy="63658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08" name="Shape 108"/>
            <p:cNvSpPr txBox="1"/>
            <p:nvPr/>
          </p:nvSpPr>
          <p:spPr>
            <a:xfrm>
              <a:off x="631825" y="457200"/>
              <a:ext cx="44450" cy="5302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09" name="Shape 109"/>
            <p:cNvSpPr txBox="1"/>
            <p:nvPr/>
          </p:nvSpPr>
          <p:spPr>
            <a:xfrm>
              <a:off x="531812" y="457200"/>
              <a:ext cx="44450" cy="42703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10" name="Shape 110"/>
            <p:cNvSpPr txBox="1"/>
            <p:nvPr/>
          </p:nvSpPr>
          <p:spPr>
            <a:xfrm>
              <a:off x="430212" y="457200"/>
              <a:ext cx="44450" cy="31273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11" name="Shape 111"/>
            <p:cNvSpPr txBox="1"/>
            <p:nvPr/>
          </p:nvSpPr>
          <p:spPr>
            <a:xfrm>
              <a:off x="328612" y="457200"/>
              <a:ext cx="46037" cy="2159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12" name="Shape 112"/>
            <p:cNvSpPr txBox="1"/>
            <p:nvPr/>
          </p:nvSpPr>
          <p:spPr>
            <a:xfrm>
              <a:off x="228600" y="457200"/>
              <a:ext cx="44450" cy="10795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13" name="Shape 113"/>
            <p:cNvSpPr txBox="1"/>
            <p:nvPr/>
          </p:nvSpPr>
          <p:spPr>
            <a:xfrm>
              <a:off x="1036637" y="457200"/>
              <a:ext cx="41275" cy="950912"/>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14" name="Shape 114"/>
            <p:cNvSpPr txBox="1"/>
            <p:nvPr/>
          </p:nvSpPr>
          <p:spPr>
            <a:xfrm>
              <a:off x="1135062" y="457200"/>
              <a:ext cx="41275" cy="1058862"/>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15" name="Shape 115"/>
            <p:cNvSpPr txBox="1"/>
            <p:nvPr/>
          </p:nvSpPr>
          <p:spPr>
            <a:xfrm>
              <a:off x="1231900" y="457200"/>
              <a:ext cx="42862" cy="1160462"/>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16" name="Shape 116"/>
            <p:cNvSpPr txBox="1"/>
            <p:nvPr/>
          </p:nvSpPr>
          <p:spPr>
            <a:xfrm>
              <a:off x="1331912" y="457200"/>
              <a:ext cx="44450" cy="1270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17" name="Shape 117"/>
            <p:cNvSpPr txBox="1"/>
            <p:nvPr/>
          </p:nvSpPr>
          <p:spPr>
            <a:xfrm>
              <a:off x="1431925" y="457200"/>
              <a:ext cx="42862" cy="13716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grpSp>
      <p:sp>
        <p:nvSpPr>
          <p:cNvPr id="118" name="Shape 118"/>
          <p:cNvSpPr txBox="1">
            <a:spLocks noGrp="1"/>
          </p:cNvSpPr>
          <p:nvPr>
            <p:ph type="dt" idx="10"/>
          </p:nvPr>
        </p:nvSpPr>
        <p:spPr>
          <a:xfrm>
            <a:off x="457200" y="6245225"/>
            <a:ext cx="2133600" cy="4762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82"/>
        <p:cNvGrpSpPr/>
        <p:nvPr/>
      </p:nvGrpSpPr>
      <p:grpSpPr>
        <a:xfrm>
          <a:off x="0" y="0"/>
          <a:ext cx="0" cy="0"/>
          <a:chOff x="0" y="0"/>
          <a:chExt cx="0" cy="0"/>
        </a:xfrm>
      </p:grpSpPr>
      <p:cxnSp>
        <p:nvCxnSpPr>
          <p:cNvPr id="183" name="Shape 183"/>
          <p:cNvCxnSpPr/>
          <p:nvPr/>
        </p:nvCxnSpPr>
        <p:spPr>
          <a:xfrm>
            <a:off x="228600" y="990600"/>
            <a:ext cx="8610600" cy="0"/>
          </a:xfrm>
          <a:prstGeom prst="straightConnector1">
            <a:avLst/>
          </a:prstGeom>
          <a:noFill/>
          <a:ln w="66675" cap="flat" cmpd="sng">
            <a:solidFill>
              <a:schemeClr val="lt2"/>
            </a:solidFill>
            <a:prstDash val="solid"/>
            <a:miter lim="8000"/>
            <a:headEnd type="none" w="med" len="med"/>
            <a:tailEnd type="none" w="med" len="med"/>
          </a:ln>
        </p:spPr>
      </p:cxnSp>
      <p:grpSp>
        <p:nvGrpSpPr>
          <p:cNvPr id="184" name="Shape 184"/>
          <p:cNvGrpSpPr/>
          <p:nvPr/>
        </p:nvGrpSpPr>
        <p:grpSpPr>
          <a:xfrm>
            <a:off x="228600" y="1447800"/>
            <a:ext cx="2285999" cy="2514600"/>
            <a:chOff x="228600" y="1447800"/>
            <a:chExt cx="2285999" cy="2514600"/>
          </a:xfrm>
        </p:grpSpPr>
        <p:sp>
          <p:nvSpPr>
            <p:cNvPr id="185" name="Shape 185"/>
            <p:cNvSpPr txBox="1"/>
            <p:nvPr/>
          </p:nvSpPr>
          <p:spPr>
            <a:xfrm>
              <a:off x="1524000" y="1447800"/>
              <a:ext cx="82550" cy="1554162"/>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86" name="Shape 186"/>
            <p:cNvSpPr txBox="1"/>
            <p:nvPr/>
          </p:nvSpPr>
          <p:spPr>
            <a:xfrm>
              <a:off x="1339850" y="1447800"/>
              <a:ext cx="82550" cy="136683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87" name="Shape 187"/>
            <p:cNvSpPr txBox="1"/>
            <p:nvPr/>
          </p:nvSpPr>
          <p:spPr>
            <a:xfrm>
              <a:off x="1154112" y="1447800"/>
              <a:ext cx="82550" cy="11684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88" name="Shape 188"/>
            <p:cNvSpPr txBox="1"/>
            <p:nvPr/>
          </p:nvSpPr>
          <p:spPr>
            <a:xfrm>
              <a:off x="968375" y="1447800"/>
              <a:ext cx="82550" cy="97155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89" name="Shape 189"/>
            <p:cNvSpPr txBox="1"/>
            <p:nvPr/>
          </p:nvSpPr>
          <p:spPr>
            <a:xfrm>
              <a:off x="784225" y="1447800"/>
              <a:ext cx="82550" cy="78263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90" name="Shape 190"/>
            <p:cNvSpPr txBox="1"/>
            <p:nvPr/>
          </p:nvSpPr>
          <p:spPr>
            <a:xfrm>
              <a:off x="598487" y="1447800"/>
              <a:ext cx="82550" cy="57308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91" name="Shape 191"/>
            <p:cNvSpPr txBox="1"/>
            <p:nvPr/>
          </p:nvSpPr>
          <p:spPr>
            <a:xfrm>
              <a:off x="412750" y="1447800"/>
              <a:ext cx="82550" cy="39528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92" name="Shape 192"/>
            <p:cNvSpPr txBox="1"/>
            <p:nvPr/>
          </p:nvSpPr>
          <p:spPr>
            <a:xfrm>
              <a:off x="228600" y="1447800"/>
              <a:ext cx="82550" cy="19843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93" name="Shape 193"/>
            <p:cNvSpPr txBox="1"/>
            <p:nvPr/>
          </p:nvSpPr>
          <p:spPr>
            <a:xfrm>
              <a:off x="1709737" y="1447800"/>
              <a:ext cx="77787" cy="1743075"/>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94" name="Shape 194"/>
            <p:cNvSpPr txBox="1"/>
            <p:nvPr/>
          </p:nvSpPr>
          <p:spPr>
            <a:xfrm>
              <a:off x="1890712" y="1447800"/>
              <a:ext cx="77787" cy="1941512"/>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95" name="Shape 195"/>
            <p:cNvSpPr txBox="1"/>
            <p:nvPr/>
          </p:nvSpPr>
          <p:spPr>
            <a:xfrm>
              <a:off x="2070100" y="1447800"/>
              <a:ext cx="77787" cy="2128837"/>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96" name="Shape 196"/>
            <p:cNvSpPr txBox="1"/>
            <p:nvPr/>
          </p:nvSpPr>
          <p:spPr>
            <a:xfrm>
              <a:off x="2251075" y="1447800"/>
              <a:ext cx="82550" cy="2327275"/>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97" name="Shape 197"/>
            <p:cNvSpPr txBox="1"/>
            <p:nvPr/>
          </p:nvSpPr>
          <p:spPr>
            <a:xfrm>
              <a:off x="2436812" y="1447800"/>
              <a:ext cx="77787" cy="25146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grpSp>
      <p:cxnSp>
        <p:nvCxnSpPr>
          <p:cNvPr id="198" name="Shape 198"/>
          <p:cNvCxnSpPr/>
          <p:nvPr/>
        </p:nvCxnSpPr>
        <p:spPr>
          <a:xfrm>
            <a:off x="266700" y="6172200"/>
            <a:ext cx="8610600" cy="0"/>
          </a:xfrm>
          <a:prstGeom prst="straightConnector1">
            <a:avLst/>
          </a:prstGeom>
          <a:noFill/>
          <a:ln w="12700" cap="flat" cmpd="sng">
            <a:solidFill>
              <a:schemeClr val="lt2"/>
            </a:solidFill>
            <a:prstDash val="solid"/>
            <a:miter lim="8000"/>
            <a:headEnd type="none" w="med" len="med"/>
            <a:tailEnd type="none" w="med" len="med"/>
          </a:ln>
        </p:spPr>
      </p:cxnSp>
      <p:sp>
        <p:nvSpPr>
          <p:cNvPr id="199" name="Shape 199"/>
          <p:cNvSpPr txBox="1">
            <a:spLocks noGrp="1"/>
          </p:cNvSpPr>
          <p:nvPr>
            <p:ph type="title"/>
          </p:nvPr>
        </p:nvSpPr>
        <p:spPr>
          <a:xfrm>
            <a:off x="1676400" y="457200"/>
            <a:ext cx="7010400" cy="12954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1pPr>
            <a:lvl2pPr marL="0" marR="0" lvl="1"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2pPr>
            <a:lvl3pPr marL="0" marR="0" lvl="2"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3pPr>
            <a:lvl4pPr marL="0" marR="0" lvl="3"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4pPr>
            <a:lvl5pPr marL="0" marR="0" lvl="4"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5pPr>
            <a:lvl6pPr marL="457200" marR="0" lvl="5"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6pPr>
            <a:lvl7pPr marL="914400" marR="0" lvl="6"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7pPr>
            <a:lvl8pPr marL="1371600" marR="0" lvl="7"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8pPr>
            <a:lvl9pPr marL="1828800" marR="0" lvl="8" indent="0" algn="l" rtl="0">
              <a:spcBef>
                <a:spcPts val="0"/>
              </a:spcBef>
              <a:spcAft>
                <a:spcPts val="0"/>
              </a:spcAft>
              <a:buSzPts val="1400"/>
              <a:buNone/>
              <a:defRPr sz="3900" b="0" i="0" u="none" strike="noStrike" cap="none">
                <a:solidFill>
                  <a:schemeClr val="lt2"/>
                </a:solidFill>
                <a:latin typeface="Arial"/>
                <a:ea typeface="Arial"/>
                <a:cs typeface="Arial"/>
                <a:sym typeface="Arial"/>
              </a:defRPr>
            </a:lvl9pPr>
          </a:lstStyle>
          <a:p>
            <a:endParaRPr/>
          </a:p>
        </p:txBody>
      </p:sp>
      <p:sp>
        <p:nvSpPr>
          <p:cNvPr id="200" name="Shape 200"/>
          <p:cNvSpPr txBox="1">
            <a:spLocks noGrp="1"/>
          </p:cNvSpPr>
          <p:nvPr>
            <p:ph type="body" idx="1"/>
          </p:nvPr>
        </p:nvSpPr>
        <p:spPr>
          <a:xfrm>
            <a:off x="1676400" y="1981200"/>
            <a:ext cx="7010400" cy="4114800"/>
          </a:xfrm>
          <a:prstGeom prst="rect">
            <a:avLst/>
          </a:prstGeom>
          <a:noFill/>
          <a:ln>
            <a:noFill/>
          </a:ln>
        </p:spPr>
        <p:txBody>
          <a:bodyPr spcFirstLastPara="1" wrap="square" lIns="91425" tIns="91425" rIns="91425" bIns="91425" anchor="t" anchorCtr="0"/>
          <a:lstStyle>
            <a:lvl1pPr marL="457200" marR="0" lvl="0" indent="-379730" algn="l" rtl="0">
              <a:spcBef>
                <a:spcPts val="560"/>
              </a:spcBef>
              <a:spcAft>
                <a:spcPts val="0"/>
              </a:spcAft>
              <a:buClr>
                <a:schemeClr val="accent1"/>
              </a:buClr>
              <a:buSzPts val="2380"/>
              <a:buFont typeface="Noto Sans Symbols"/>
              <a:buChar char="□"/>
              <a:defRPr sz="2800" b="0" i="0" u="none" strike="noStrike" cap="none">
                <a:solidFill>
                  <a:schemeClr val="lt2"/>
                </a:solidFill>
                <a:latin typeface="Arial"/>
                <a:ea typeface="Arial"/>
                <a:cs typeface="Arial"/>
                <a:sym typeface="Arial"/>
              </a:defRPr>
            </a:lvl1pPr>
            <a:lvl2pPr marL="914400" marR="0" lvl="1" indent="-339725" algn="l" rtl="0">
              <a:spcBef>
                <a:spcPts val="500"/>
              </a:spcBef>
              <a:spcAft>
                <a:spcPts val="0"/>
              </a:spcAft>
              <a:buClr>
                <a:schemeClr val="accent1"/>
              </a:buClr>
              <a:buSzPts val="1750"/>
              <a:buFont typeface="Noto Sans Symbols"/>
              <a:buChar char="■"/>
              <a:defRPr sz="2500" b="0" i="0" u="none" strike="noStrike" cap="none">
                <a:solidFill>
                  <a:schemeClr val="lt2"/>
                </a:solidFill>
                <a:latin typeface="Arial"/>
                <a:ea typeface="Arial"/>
                <a:cs typeface="Arial"/>
                <a:sym typeface="Arial"/>
              </a:defRPr>
            </a:lvl2pPr>
            <a:lvl3pPr marL="1371600" marR="0" lvl="2" indent="-326389" algn="l" rtl="0">
              <a:spcBef>
                <a:spcPts val="440"/>
              </a:spcBef>
              <a:spcAft>
                <a:spcPts val="0"/>
              </a:spcAft>
              <a:buClr>
                <a:schemeClr val="accent1"/>
              </a:buClr>
              <a:buSzPts val="1540"/>
              <a:buFont typeface="Noto Sans Symbols"/>
              <a:buChar char="•"/>
              <a:defRPr sz="2200" b="0" i="0" u="none" strike="noStrike" cap="none">
                <a:solidFill>
                  <a:schemeClr val="lt2"/>
                </a:solidFill>
                <a:latin typeface="Arial"/>
                <a:ea typeface="Arial"/>
                <a:cs typeface="Arial"/>
                <a:sym typeface="Arial"/>
              </a:defRPr>
            </a:lvl3pPr>
            <a:lvl4pPr marL="1828800" marR="0" lvl="3"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4pPr>
            <a:lvl5pPr marL="2286000" marR="0" lvl="4"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5pPr>
            <a:lvl6pPr marL="2743200" marR="0" lvl="5"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6pPr>
            <a:lvl7pPr marL="3200400" marR="0" lvl="6"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7pPr>
            <a:lvl8pPr marL="3657600" marR="0" lvl="7"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8pPr>
            <a:lvl9pPr marL="4114800" marR="0" lvl="8" indent="-317500" algn="l" rtl="0">
              <a:spcBef>
                <a:spcPts val="400"/>
              </a:spcBef>
              <a:spcAft>
                <a:spcPts val="0"/>
              </a:spcAft>
              <a:buClr>
                <a:schemeClr val="accent1"/>
              </a:buClr>
              <a:buSzPts val="1400"/>
              <a:buFont typeface="Noto Sans Symbols"/>
              <a:buChar char="□"/>
              <a:defRPr sz="2000" b="0" i="0" u="none" strike="noStrike" cap="none">
                <a:solidFill>
                  <a:schemeClr val="lt2"/>
                </a:solidFill>
                <a:latin typeface="Arial"/>
                <a:ea typeface="Arial"/>
                <a:cs typeface="Arial"/>
                <a:sym typeface="Arial"/>
              </a:defRPr>
            </a:lvl9pPr>
          </a:lstStyle>
          <a:p>
            <a:endParaRPr/>
          </a:p>
        </p:txBody>
      </p:sp>
      <p:sp>
        <p:nvSpPr>
          <p:cNvPr id="201" name="Shape 201"/>
          <p:cNvSpPr txBox="1">
            <a:spLocks noGrp="1"/>
          </p:cNvSpPr>
          <p:nvPr>
            <p:ph type="dt" idx="10"/>
          </p:nvPr>
        </p:nvSpPr>
        <p:spPr>
          <a:xfrm>
            <a:off x="457200" y="6248400"/>
            <a:ext cx="2133600" cy="457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02" name="Shape 202"/>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03" name="Shape 203"/>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2"/>
              </a:buClr>
              <a:buFont typeface="Arial"/>
              <a:buNone/>
            </a:pPr>
            <a:fld id="{00000000-1234-1234-1234-123412341234}" type="slidenum">
              <a:rPr lang="en-US" sz="1200" b="0" i="0" u="none">
                <a:solidFill>
                  <a:schemeClr val="lt2"/>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sldLayoutIdLst>
    <p:sldLayoutId id="214748367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ASLUY2U1M-8"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hyperlink" Target="http://www.youtube.com/watch?v=3jwAGWky98c"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hyperlink" Target="http://www.youtube.com/watch?v=t5eUOXm-wi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hyperlink" Target="http://www.youtube.com/watch?v=YO244P1e9Q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hyperlink" Target="http://www.youtube.com/watch?v=wxzc_2c6GMg" TargetMode="External"/><Relationship Id="rId4" Type="http://schemas.openxmlformats.org/officeDocument/2006/relationships/image" Target="../media/image61.jpg"/></Relationships>
</file>

<file path=ppt/slides/_rels/slide3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3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37.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71.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75.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www.youtube.com/watch?v=QhUrc4BnPgg" TargetMode="External"/><Relationship Id="rId5" Type="http://schemas.openxmlformats.org/officeDocument/2006/relationships/image" Target="../media/image74.jpg"/><Relationship Id="rId4" Type="http://schemas.openxmlformats.org/officeDocument/2006/relationships/image" Target="../media/image73.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4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4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4.jpg"/><Relationship Id="rId5" Type="http://schemas.openxmlformats.org/officeDocument/2006/relationships/hyperlink" Target="http://www.youtube.com/watch?v=MA-ouz1LtpM" TargetMode="External"/><Relationship Id="rId4" Type="http://schemas.openxmlformats.org/officeDocument/2006/relationships/image" Target="../media/image83.jpg"/></Relationships>
</file>

<file path=ppt/slides/_rels/slide4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learn.genetics.utah.edu/content/basics/proteins/" TargetMode="External"/><Relationship Id="rId4" Type="http://schemas.openxmlformats.org/officeDocument/2006/relationships/image" Target="../media/image34.jp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youtube.com/watch?v=qgVFkRn8f10"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VgVQKCcfwnU"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hyperlink" Target="http://www.youtube.com/watch?v=NdMVRL4oaUo" TargetMode="External"/><Relationship Id="rId2" Type="http://schemas.openxmlformats.org/officeDocument/2006/relationships/notesSlide" Target="../notesSlides/notesSlide51.xml"/><Relationship Id="rId1" Type="http://schemas.openxmlformats.org/officeDocument/2006/relationships/slideLayout" Target="../slideLayouts/slideLayout24.xml"/><Relationship Id="rId5" Type="http://schemas.openxmlformats.org/officeDocument/2006/relationships/hyperlink" Target="http://youtu.be/CUClhD-lpUA" TargetMode="External"/><Relationship Id="rId4" Type="http://schemas.openxmlformats.org/officeDocument/2006/relationships/hyperlink" Target="http://youtu.be/1Pe5a4C6KmY"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youtube.com/watch?v=ZMTeqZLXBSo" TargetMode="External"/><Relationship Id="rId2" Type="http://schemas.openxmlformats.org/officeDocument/2006/relationships/notesSlide" Target="../notesSlides/notesSlide52.xml"/><Relationship Id="rId1" Type="http://schemas.openxmlformats.org/officeDocument/2006/relationships/slideLayout" Target="../slideLayouts/slideLayout24.xml"/><Relationship Id="rId4" Type="http://schemas.openxmlformats.org/officeDocument/2006/relationships/image" Target="../media/image91.jpg"/></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3.xml"/><Relationship Id="rId1" Type="http://schemas.openxmlformats.org/officeDocument/2006/relationships/slideLayout" Target="../slideLayouts/slideLayout14.xml"/><Relationship Id="rId4" Type="http://schemas.openxmlformats.org/officeDocument/2006/relationships/image" Target="../media/image93.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hyperlink" Target="http://en.wikipedia.org/wiki/Glucose" TargetMode="External"/><Relationship Id="rId2" Type="http://schemas.openxmlformats.org/officeDocument/2006/relationships/notesSlide" Target="../notesSlides/notesSlide56.xml"/><Relationship Id="rId1" Type="http://schemas.openxmlformats.org/officeDocument/2006/relationships/slideLayout" Target="../slideLayouts/slideLayout14.xml"/><Relationship Id="rId5" Type="http://schemas.openxmlformats.org/officeDocument/2006/relationships/image" Target="../media/image94.png"/><Relationship Id="rId4" Type="http://schemas.openxmlformats.org/officeDocument/2006/relationships/hyperlink" Target="http://en.wikipedia.org/wiki/Fructose"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60.xml"/><Relationship Id="rId1" Type="http://schemas.openxmlformats.org/officeDocument/2006/relationships/slideLayout" Target="../slideLayouts/slideLayout14.xml"/><Relationship Id="rId4" Type="http://schemas.openxmlformats.org/officeDocument/2006/relationships/image" Target="../media/image98.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youtube.com/watch?v=OTgpN62ou2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ctrTitle"/>
          </p:nvPr>
        </p:nvSpPr>
        <p:spPr>
          <a:xfrm>
            <a:off x="293688" y="3871913"/>
            <a:ext cx="8504237" cy="1012825"/>
          </a:xfrm>
          <a:prstGeom prst="rect">
            <a:avLst/>
          </a:prstGeom>
          <a:solidFill>
            <a:srgbClr val="DAC407"/>
          </a:solidFill>
          <a:ln w="12700" cap="flat" cmpd="sng">
            <a:solidFill>
              <a:srgbClr val="F1D701"/>
            </a:solidFill>
            <a:prstDash val="solid"/>
            <a:round/>
            <a:headEnd type="none" w="med" len="med"/>
            <a:tailEnd type="none" w="med" len="med"/>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5600" b="1" i="0" u="none" strike="noStrike" cap="none">
                <a:solidFill>
                  <a:srgbClr val="008000"/>
                </a:solidFill>
                <a:latin typeface="Galdeano"/>
                <a:ea typeface="Galdeano"/>
                <a:cs typeface="Galdeano"/>
                <a:sym typeface="Galdeano"/>
              </a:rPr>
              <a:t>The Chemistry of Biology</a:t>
            </a:r>
            <a:endParaRPr/>
          </a:p>
        </p:txBody>
      </p:sp>
      <p:sp>
        <p:nvSpPr>
          <p:cNvPr id="215" name="Shape 215"/>
          <p:cNvSpPr txBox="1">
            <a:spLocks noGrp="1"/>
          </p:cNvSpPr>
          <p:nvPr>
            <p:ph type="subTitle" idx="1"/>
          </p:nvPr>
        </p:nvSpPr>
        <p:spPr>
          <a:xfrm>
            <a:off x="820738" y="5230813"/>
            <a:ext cx="7542212" cy="103028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Font typeface="Galdeano"/>
              <a:buNone/>
            </a:pPr>
            <a:r>
              <a:rPr lang="en-US" sz="2400" b="1" i="0" u="none" strike="noStrike" cap="none">
                <a:solidFill>
                  <a:srgbClr val="FFFFFF"/>
                </a:solidFill>
                <a:latin typeface="Galdeano"/>
                <a:ea typeface="Galdeano"/>
                <a:cs typeface="Galdeano"/>
                <a:sym typeface="Galdeano"/>
              </a:rPr>
              <a:t>Life depends on chemistry!</a:t>
            </a:r>
            <a:endParaRPr/>
          </a:p>
        </p:txBody>
      </p:sp>
      <p:sp>
        <p:nvSpPr>
          <p:cNvPr id="216" name="Shape 216"/>
          <p:cNvSpPr txBox="1"/>
          <p:nvPr/>
        </p:nvSpPr>
        <p:spPr>
          <a:xfrm>
            <a:off x="0" y="6551613"/>
            <a:ext cx="4837113" cy="431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b="0" i="0" u="none" strike="noStrike" cap="none">
                <a:solidFill>
                  <a:schemeClr val="dk1"/>
                </a:solidFill>
                <a:latin typeface="Arial"/>
                <a:ea typeface="Arial"/>
                <a:cs typeface="Arial"/>
                <a:sym typeface="Arial"/>
              </a:rPr>
              <a:t>© Amy Brown – Science Stuff</a:t>
            </a:r>
            <a:endParaRPr/>
          </a:p>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Shape 303" descr="images.jpeg"/>
          <p:cNvPicPr preferRelativeResize="0"/>
          <p:nvPr/>
        </p:nvPicPr>
        <p:blipFill rotWithShape="1">
          <a:blip r:embed="rId3">
            <a:alphaModFix/>
          </a:blip>
          <a:srcRect/>
          <a:stretch/>
        </p:blipFill>
        <p:spPr>
          <a:xfrm>
            <a:off x="5091113" y="180975"/>
            <a:ext cx="3875087" cy="2903538"/>
          </a:xfrm>
          <a:prstGeom prst="rect">
            <a:avLst/>
          </a:prstGeom>
          <a:noFill/>
          <a:ln>
            <a:noFill/>
          </a:ln>
        </p:spPr>
      </p:pic>
      <p:sp>
        <p:nvSpPr>
          <p:cNvPr id="304" name="Shape 304"/>
          <p:cNvSpPr txBox="1"/>
          <p:nvPr/>
        </p:nvSpPr>
        <p:spPr>
          <a:xfrm>
            <a:off x="166778" y="180975"/>
            <a:ext cx="4821700" cy="11695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500">
                <a:solidFill>
                  <a:schemeClr val="dk1"/>
                </a:solidFill>
                <a:latin typeface="Galdeano"/>
                <a:ea typeface="Galdeano"/>
                <a:cs typeface="Galdeano"/>
                <a:sym typeface="Galdeano"/>
              </a:rPr>
              <a:t>An ionic bond is formed when ….</a:t>
            </a:r>
            <a:endParaRPr/>
          </a:p>
        </p:txBody>
      </p:sp>
      <p:sp>
        <p:nvSpPr>
          <p:cNvPr id="305" name="Shape 305"/>
          <p:cNvSpPr txBox="1"/>
          <p:nvPr/>
        </p:nvSpPr>
        <p:spPr>
          <a:xfrm>
            <a:off x="144925" y="1491080"/>
            <a:ext cx="4676775" cy="9541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FF0000"/>
                </a:solidFill>
                <a:latin typeface="Galdeano"/>
                <a:ea typeface="Galdeano"/>
                <a:cs typeface="Galdeano"/>
                <a:sym typeface="Galdeano"/>
              </a:rPr>
              <a:t>…. ions of opposite charges are attracted to one another.</a:t>
            </a:r>
            <a:endParaRPr sz="2800">
              <a:solidFill>
                <a:srgbClr val="FF0000"/>
              </a:solidFill>
              <a:latin typeface="Galdeano"/>
              <a:ea typeface="Galdeano"/>
              <a:cs typeface="Galdeano"/>
              <a:sym typeface="Galdeano"/>
            </a:endParaRPr>
          </a:p>
        </p:txBody>
      </p:sp>
      <p:sp>
        <p:nvSpPr>
          <p:cNvPr id="306" name="Shape 306"/>
          <p:cNvSpPr txBox="1"/>
          <p:nvPr/>
        </p:nvSpPr>
        <p:spPr>
          <a:xfrm>
            <a:off x="4243400" y="3459176"/>
            <a:ext cx="4730700" cy="3398700"/>
          </a:xfrm>
          <a:prstGeom prst="rect">
            <a:avLst/>
          </a:prstGeom>
          <a:solidFill>
            <a:schemeClr val="accent6"/>
          </a:solidFill>
          <a:ln w="31750" cap="flat" cmpd="sng">
            <a:solidFill>
              <a:srgbClr val="61249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a:solidFill>
                  <a:schemeClr val="dk1"/>
                </a:solidFill>
                <a:latin typeface="Arial"/>
                <a:ea typeface="Arial"/>
                <a:cs typeface="Arial"/>
                <a:sym typeface="Arial"/>
              </a:rPr>
              <a:t>For example:  Sodium tends to lose an electron and becomes a Na</a:t>
            </a:r>
            <a:r>
              <a:rPr lang="en-US" sz="2500" b="1" baseline="30000">
                <a:solidFill>
                  <a:schemeClr val="dk1"/>
                </a:solidFill>
                <a:latin typeface="Arial"/>
                <a:ea typeface="Arial"/>
                <a:cs typeface="Arial"/>
                <a:sym typeface="Arial"/>
              </a:rPr>
              <a:t>+</a:t>
            </a:r>
            <a:r>
              <a:rPr lang="en-US" sz="2500">
                <a:solidFill>
                  <a:schemeClr val="dk1"/>
                </a:solidFill>
                <a:latin typeface="Arial"/>
                <a:ea typeface="Arial"/>
                <a:cs typeface="Arial"/>
                <a:sym typeface="Arial"/>
              </a:rPr>
              <a:t> ion.  Chlorine tends to gain one electron and becomes a Cl</a:t>
            </a:r>
            <a:r>
              <a:rPr lang="en-US" sz="2500" b="1" baseline="30000">
                <a:solidFill>
                  <a:schemeClr val="dk1"/>
                </a:solidFill>
                <a:latin typeface="Arial"/>
                <a:ea typeface="Arial"/>
                <a:cs typeface="Arial"/>
                <a:sym typeface="Arial"/>
              </a:rPr>
              <a:t>– </a:t>
            </a:r>
            <a:r>
              <a:rPr lang="en-US" sz="2500">
                <a:solidFill>
                  <a:schemeClr val="dk1"/>
                </a:solidFill>
                <a:latin typeface="Arial"/>
                <a:ea typeface="Arial"/>
                <a:cs typeface="Arial"/>
                <a:sym typeface="Arial"/>
              </a:rPr>
              <a:t>ion.  These two ions are then attracted to one another because they have opposite charges.  The compound NaCl is formed. </a:t>
            </a:r>
            <a:endParaRPr/>
          </a:p>
        </p:txBody>
      </p:sp>
      <p:pic>
        <p:nvPicPr>
          <p:cNvPr id="307" name="Shape 307" descr="images-14.jpeg"/>
          <p:cNvPicPr preferRelativeResize="0"/>
          <p:nvPr/>
        </p:nvPicPr>
        <p:blipFill rotWithShape="1">
          <a:blip r:embed="rId4">
            <a:alphaModFix/>
          </a:blip>
          <a:srcRect/>
          <a:stretch/>
        </p:blipFill>
        <p:spPr>
          <a:xfrm>
            <a:off x="627046" y="2631946"/>
            <a:ext cx="1990108" cy="2197411"/>
          </a:xfrm>
          <a:prstGeom prst="rect">
            <a:avLst/>
          </a:prstGeom>
          <a:noFill/>
          <a:ln>
            <a:noFill/>
          </a:ln>
        </p:spPr>
      </p:pic>
      <p:sp>
        <p:nvSpPr>
          <p:cNvPr id="308" name="Shape 308"/>
          <p:cNvSpPr txBox="1"/>
          <p:nvPr/>
        </p:nvSpPr>
        <p:spPr>
          <a:xfrm>
            <a:off x="0" y="5183188"/>
            <a:ext cx="4068763" cy="19383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rgbClr val="FF6600"/>
                </a:solidFill>
                <a:latin typeface="Galdeano"/>
                <a:ea typeface="Galdeano"/>
                <a:cs typeface="Galdeano"/>
                <a:sym typeface="Galdeano"/>
              </a:rPr>
              <a:t>The attraction between </a:t>
            </a:r>
            <a:r>
              <a:rPr lang="en-US" sz="3000" b="1" u="sng">
                <a:solidFill>
                  <a:srgbClr val="0000FF"/>
                </a:solidFill>
                <a:latin typeface="Galdeano"/>
                <a:ea typeface="Galdeano"/>
                <a:cs typeface="Galdeano"/>
                <a:sym typeface="Galdeano"/>
              </a:rPr>
              <a:t>oppositely charged ions</a:t>
            </a:r>
            <a:r>
              <a:rPr lang="en-US" sz="3000" b="1">
                <a:solidFill>
                  <a:srgbClr val="FF6600"/>
                </a:solidFill>
                <a:latin typeface="Galdeano"/>
                <a:ea typeface="Galdeano"/>
                <a:cs typeface="Galdeano"/>
                <a:sym typeface="Galdeano"/>
              </a:rPr>
              <a:t> is an ionic bond.</a:t>
            </a:r>
            <a:endParaRPr/>
          </a:p>
          <a:p>
            <a:pPr marL="0" marR="0" lvl="0" indent="0" algn="l" rtl="0">
              <a:spcBef>
                <a:spcPts val="0"/>
              </a:spcBef>
              <a:spcAft>
                <a:spcPts val="0"/>
              </a:spcAft>
              <a:buNone/>
            </a:pPr>
            <a:endParaRPr sz="3000" b="1">
              <a:solidFill>
                <a:srgbClr val="FF6600"/>
              </a:solidFill>
              <a:latin typeface="Galdeano"/>
              <a:ea typeface="Galdeano"/>
              <a:cs typeface="Galdeano"/>
              <a:sym typeface="Galdea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fade">
                                      <p:cBhvr>
                                        <p:cTn id="7" dur="1000"/>
                                        <p:tgtEl>
                                          <p:spTgt spid="3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6"/>
                                        </p:tgtEl>
                                        <p:attrNameLst>
                                          <p:attrName>style.visibility</p:attrName>
                                        </p:attrNameLst>
                                      </p:cBhvr>
                                      <p:to>
                                        <p:strVal val="visible"/>
                                      </p:to>
                                    </p:set>
                                    <p:animEffect transition="in" filter="fade">
                                      <p:cBhvr>
                                        <p:cTn id="12" dur="500"/>
                                        <p:tgtEl>
                                          <p:spTgt spid="3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
                                        </p:tgtEl>
                                        <p:attrNameLst>
                                          <p:attrName>style.visibility</p:attrName>
                                        </p:attrNameLst>
                                      </p:cBhvr>
                                      <p:to>
                                        <p:strVal val="visible"/>
                                      </p:to>
                                    </p:set>
                                    <p:animEffect transition="in" filter="fade">
                                      <p:cBhvr>
                                        <p:cTn id="17" dur="1000"/>
                                        <p:tgtEl>
                                          <p:spTgt spid="30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8"/>
                                        </p:tgtEl>
                                        <p:attrNameLst>
                                          <p:attrName>style.visibility</p:attrName>
                                        </p:attrNameLst>
                                      </p:cBhvr>
                                      <p:to>
                                        <p:strVal val="visible"/>
                                      </p:to>
                                    </p:set>
                                    <p:animEffect transition="in" filter="fade">
                                      <p:cBhvr>
                                        <p:cTn id="22" dur="6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593725" y="80963"/>
            <a:ext cx="5957888" cy="752475"/>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6300" b="1" i="0" u="none" strike="noStrike" cap="none">
                <a:solidFill>
                  <a:schemeClr val="dk1"/>
                </a:solidFill>
                <a:latin typeface="Galdeano"/>
                <a:ea typeface="Galdeano"/>
                <a:cs typeface="Galdeano"/>
                <a:sym typeface="Galdeano"/>
              </a:rPr>
              <a:t>Covalent Bonds</a:t>
            </a:r>
            <a:endParaRPr/>
          </a:p>
        </p:txBody>
      </p:sp>
      <p:pic>
        <p:nvPicPr>
          <p:cNvPr id="314" name="Shape 314" descr="DownloadedFile-14.jpeg"/>
          <p:cNvPicPr preferRelativeResize="0">
            <a:picLocks noGrp="1"/>
          </p:cNvPicPr>
          <p:nvPr>
            <p:ph type="body" idx="1"/>
          </p:nvPr>
        </p:nvPicPr>
        <p:blipFill rotWithShape="1">
          <a:blip r:embed="rId3">
            <a:alphaModFix/>
          </a:blip>
          <a:srcRect t="-25835" b="-25835"/>
          <a:stretch/>
        </p:blipFill>
        <p:spPr>
          <a:xfrm>
            <a:off x="4802188" y="-347663"/>
            <a:ext cx="4341812" cy="6586538"/>
          </a:xfrm>
          <a:prstGeom prst="rect">
            <a:avLst/>
          </a:prstGeom>
          <a:noFill/>
          <a:ln>
            <a:noFill/>
          </a:ln>
        </p:spPr>
      </p:pic>
      <p:sp>
        <p:nvSpPr>
          <p:cNvPr id="315" name="Shape 315"/>
          <p:cNvSpPr txBox="1">
            <a:spLocks noGrp="1"/>
          </p:cNvSpPr>
          <p:nvPr>
            <p:ph type="body" idx="2"/>
          </p:nvPr>
        </p:nvSpPr>
        <p:spPr>
          <a:xfrm>
            <a:off x="238125" y="833438"/>
            <a:ext cx="4376738" cy="29876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FF"/>
              </a:buClr>
              <a:buFont typeface="Galdeano"/>
              <a:buNone/>
            </a:pPr>
            <a:r>
              <a:rPr lang="en-US" sz="3400" b="1" i="0" u="none" strike="noStrike" cap="none">
                <a:solidFill>
                  <a:srgbClr val="0000FF"/>
                </a:solidFill>
                <a:latin typeface="Galdeano"/>
                <a:ea typeface="Galdeano"/>
                <a:cs typeface="Galdeano"/>
                <a:sym typeface="Galdeano"/>
              </a:rPr>
              <a:t>Sometimes electrons are _________ between atoms instead of being transferred. </a:t>
            </a:r>
            <a:endParaRPr/>
          </a:p>
        </p:txBody>
      </p:sp>
      <p:sp>
        <p:nvSpPr>
          <p:cNvPr id="316" name="Shape 316"/>
          <p:cNvSpPr txBox="1"/>
          <p:nvPr/>
        </p:nvSpPr>
        <p:spPr>
          <a:xfrm>
            <a:off x="1315142" y="1256746"/>
            <a:ext cx="2044800" cy="6762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3800">
                <a:solidFill>
                  <a:srgbClr val="FF0000"/>
                </a:solidFill>
                <a:latin typeface="Galdeano"/>
                <a:ea typeface="Galdeano"/>
                <a:cs typeface="Galdeano"/>
                <a:sym typeface="Galdeano"/>
              </a:rPr>
              <a:t>shared</a:t>
            </a:r>
            <a:endParaRPr/>
          </a:p>
        </p:txBody>
      </p:sp>
      <p:pic>
        <p:nvPicPr>
          <p:cNvPr id="317" name="Shape 317" descr="images-15.jpeg"/>
          <p:cNvPicPr preferRelativeResize="0"/>
          <p:nvPr/>
        </p:nvPicPr>
        <p:blipFill rotWithShape="1">
          <a:blip r:embed="rId4">
            <a:alphaModFix/>
          </a:blip>
          <a:srcRect/>
          <a:stretch/>
        </p:blipFill>
        <p:spPr>
          <a:xfrm>
            <a:off x="620385" y="3979572"/>
            <a:ext cx="2905025" cy="2542061"/>
          </a:xfrm>
          <a:prstGeom prst="rect">
            <a:avLst/>
          </a:prstGeom>
          <a:noFill/>
          <a:ln w="38100" cap="flat" cmpd="sng">
            <a:solidFill>
              <a:srgbClr val="0000FF"/>
            </a:solidFill>
            <a:prstDash val="lgDash"/>
            <a:miter lim="8000"/>
            <a:headEnd type="none" w="med" len="med"/>
            <a:tailEnd type="none" w="med" len="med"/>
          </a:ln>
        </p:spPr>
      </p:pic>
      <p:sp>
        <p:nvSpPr>
          <p:cNvPr id="318" name="Shape 318"/>
          <p:cNvSpPr txBox="1"/>
          <p:nvPr/>
        </p:nvSpPr>
        <p:spPr>
          <a:xfrm>
            <a:off x="3995738" y="4724400"/>
            <a:ext cx="5148262" cy="1569660"/>
          </a:xfrm>
          <a:prstGeom prst="rect">
            <a:avLst/>
          </a:prstGeom>
          <a:solidFill>
            <a:srgbClr val="8DCF1B"/>
          </a:solidFill>
          <a:ln w="38100" cap="flat" cmpd="sng">
            <a:solidFill>
              <a:srgbClr val="00009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6A24A0"/>
                </a:solidFill>
                <a:latin typeface="Galdeano"/>
                <a:ea typeface="Galdeano"/>
                <a:cs typeface="Galdeano"/>
                <a:sym typeface="Galdeano"/>
              </a:rPr>
              <a:t>When electrons are shared between two atoms, the shared electron spends time traveling around the nuclei of both atoms.</a:t>
            </a:r>
            <a:endParaRPr sz="2400">
              <a:solidFill>
                <a:srgbClr val="6A24A0"/>
              </a:solidFill>
              <a:latin typeface="Galdeano"/>
              <a:ea typeface="Galdeano"/>
              <a:cs typeface="Galdeano"/>
              <a:sym typeface="Galdea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5">
                                            <p:txEl>
                                              <p:pRg st="0" end="0"/>
                                            </p:txEl>
                                          </p:spTgt>
                                        </p:tgtEl>
                                        <p:attrNameLst>
                                          <p:attrName>style.visibility</p:attrName>
                                        </p:attrNameLst>
                                      </p:cBhvr>
                                      <p:to>
                                        <p:strVal val="visible"/>
                                      </p:to>
                                    </p:set>
                                    <p:anim calcmode="lin" valueType="num">
                                      <p:cBhvr additive="base">
                                        <p:cTn id="7" dur="500"/>
                                        <p:tgtEl>
                                          <p:spTgt spid="3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6"/>
                                        </p:tgtEl>
                                        <p:attrNameLst>
                                          <p:attrName>style.visibility</p:attrName>
                                        </p:attrNameLst>
                                      </p:cBhvr>
                                      <p:to>
                                        <p:strVal val="visible"/>
                                      </p:to>
                                    </p:set>
                                    <p:animEffect transition="in" filter="fade">
                                      <p:cBhvr>
                                        <p:cTn id="12" dur="500"/>
                                        <p:tgtEl>
                                          <p:spTgt spid="3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7"/>
                                        </p:tgtEl>
                                        <p:attrNameLst>
                                          <p:attrName>style.visibility</p:attrName>
                                        </p:attrNameLst>
                                      </p:cBhvr>
                                      <p:to>
                                        <p:strVal val="visible"/>
                                      </p:to>
                                    </p:set>
                                    <p:animEffect transition="in" filter="fade">
                                      <p:cBhvr>
                                        <p:cTn id="17" dur="2000"/>
                                        <p:tgtEl>
                                          <p:spTgt spid="3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8"/>
                                        </p:tgtEl>
                                        <p:attrNameLst>
                                          <p:attrName>style.visibility</p:attrName>
                                        </p:attrNameLst>
                                      </p:cBhvr>
                                      <p:to>
                                        <p:strVal val="visible"/>
                                      </p:to>
                                    </p:set>
                                    <p:animEffect transition="in" filter="fade">
                                      <p:cBhvr>
                                        <p:cTn id="22" dur="10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a:spLocks noGrp="1"/>
          </p:cNvSpPr>
          <p:nvPr>
            <p:ph type="title"/>
          </p:nvPr>
        </p:nvSpPr>
        <p:spPr>
          <a:xfrm>
            <a:off x="0" y="449263"/>
            <a:ext cx="9144000" cy="6826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a:solidFill>
                  <a:srgbClr val="FFFF00"/>
                </a:solidFill>
                <a:latin typeface="Galdeano"/>
                <a:ea typeface="Galdeano"/>
                <a:cs typeface="Galdeano"/>
                <a:sym typeface="Galdeano"/>
              </a:rPr>
              <a:t>	A covalent bond is formed when </a:t>
            </a:r>
            <a:r>
              <a:rPr lang="en-US" sz="3600" b="0" i="0" u="sng" strike="noStrike" cap="none">
                <a:solidFill>
                  <a:srgbClr val="064573"/>
                </a:solidFill>
                <a:latin typeface="Galdeano"/>
                <a:ea typeface="Galdeano"/>
                <a:cs typeface="Galdeano"/>
                <a:sym typeface="Galdeano"/>
              </a:rPr>
              <a:t>electrons are shared between atoms.</a:t>
            </a:r>
            <a:r>
              <a:rPr lang="en-US" sz="3600" b="1" i="0" u="none" strike="noStrike" cap="none">
                <a:solidFill>
                  <a:srgbClr val="FFFF00"/>
                </a:solidFill>
                <a:latin typeface="Galdeano"/>
                <a:ea typeface="Galdeano"/>
                <a:cs typeface="Galdeano"/>
                <a:sym typeface="Galdeano"/>
              </a:rPr>
              <a:t/>
            </a:r>
            <a:br>
              <a:rPr lang="en-US" sz="3600" b="1" i="0" u="none" strike="noStrike" cap="none">
                <a:solidFill>
                  <a:srgbClr val="FFFF00"/>
                </a:solidFill>
                <a:latin typeface="Galdeano"/>
                <a:ea typeface="Galdeano"/>
                <a:cs typeface="Galdeano"/>
                <a:sym typeface="Galdeano"/>
              </a:rPr>
            </a:br>
            <a:endParaRPr sz="3600" b="1" i="0" u="none" strike="noStrike" cap="none">
              <a:solidFill>
                <a:srgbClr val="FFFF00"/>
              </a:solidFill>
              <a:latin typeface="Galdeano"/>
              <a:ea typeface="Galdeano"/>
              <a:cs typeface="Galdeano"/>
              <a:sym typeface="Galdeano"/>
            </a:endParaRPr>
          </a:p>
        </p:txBody>
      </p:sp>
      <p:pic>
        <p:nvPicPr>
          <p:cNvPr id="324" name="Shape 324"/>
          <p:cNvPicPr preferRelativeResize="0"/>
          <p:nvPr/>
        </p:nvPicPr>
        <p:blipFill rotWithShape="1">
          <a:blip r:embed="rId3">
            <a:alphaModFix/>
          </a:blip>
          <a:srcRect/>
          <a:stretch/>
        </p:blipFill>
        <p:spPr>
          <a:xfrm>
            <a:off x="212210" y="1414463"/>
            <a:ext cx="5121086" cy="2092325"/>
          </a:xfrm>
          <a:prstGeom prst="rect">
            <a:avLst/>
          </a:prstGeom>
          <a:noFill/>
          <a:ln>
            <a:noFill/>
          </a:ln>
        </p:spPr>
      </p:pic>
      <p:sp>
        <p:nvSpPr>
          <p:cNvPr id="325" name="Shape 325"/>
          <p:cNvSpPr txBox="1"/>
          <p:nvPr/>
        </p:nvSpPr>
        <p:spPr>
          <a:xfrm>
            <a:off x="5505361" y="1414463"/>
            <a:ext cx="3471862" cy="2092325"/>
          </a:xfrm>
          <a:prstGeom prst="rect">
            <a:avLst/>
          </a:prstGeom>
          <a:solidFill>
            <a:srgbClr val="B21818"/>
          </a:solidFill>
          <a:ln w="12700" cap="flat" cmpd="sng">
            <a:solidFill>
              <a:srgbClr val="C51515"/>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chemeClr val="dk1"/>
                </a:solidFill>
                <a:latin typeface="Arial"/>
                <a:ea typeface="Arial"/>
                <a:cs typeface="Arial"/>
                <a:sym typeface="Arial"/>
              </a:rPr>
              <a:t>For example:  In a water molecule, each hydrogen atom shares electrons with the oxygen atom. </a:t>
            </a:r>
            <a:endParaRPr/>
          </a:p>
        </p:txBody>
      </p:sp>
      <p:sp>
        <p:nvSpPr>
          <p:cNvPr id="326" name="Shape 326"/>
          <p:cNvSpPr txBox="1"/>
          <p:nvPr/>
        </p:nvSpPr>
        <p:spPr>
          <a:xfrm>
            <a:off x="0" y="3841750"/>
            <a:ext cx="9144000" cy="20621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Galdeano"/>
                <a:ea typeface="Galdeano"/>
                <a:cs typeface="Galdeano"/>
                <a:sym typeface="Galdeano"/>
              </a:rPr>
              <a:t>The shared electrons spend part of the time traveling around  the _________ nucleus and part of the time traveling around the _______  nucleus.  </a:t>
            </a:r>
            <a:endParaRPr/>
          </a:p>
          <a:p>
            <a:pPr marL="0" marR="0" lvl="0" indent="0" algn="l" rtl="0">
              <a:spcBef>
                <a:spcPts val="0"/>
              </a:spcBef>
              <a:spcAft>
                <a:spcPts val="0"/>
              </a:spcAft>
              <a:buNone/>
            </a:pPr>
            <a:endParaRPr sz="3200">
              <a:solidFill>
                <a:schemeClr val="dk1"/>
              </a:solidFill>
              <a:latin typeface="Galdeano"/>
              <a:ea typeface="Galdeano"/>
              <a:cs typeface="Galdeano"/>
              <a:sym typeface="Galdeano"/>
            </a:endParaRPr>
          </a:p>
        </p:txBody>
      </p:sp>
      <p:sp>
        <p:nvSpPr>
          <p:cNvPr id="327" name="Shape 327"/>
          <p:cNvSpPr txBox="1"/>
          <p:nvPr/>
        </p:nvSpPr>
        <p:spPr>
          <a:xfrm>
            <a:off x="1971925" y="4229099"/>
            <a:ext cx="1862100" cy="56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100">
                <a:solidFill>
                  <a:srgbClr val="064573"/>
                </a:solidFill>
                <a:latin typeface="Galdeano"/>
                <a:ea typeface="Galdeano"/>
                <a:cs typeface="Galdeano"/>
                <a:sym typeface="Galdeano"/>
              </a:rPr>
              <a:t>hydrogen</a:t>
            </a:r>
            <a:endParaRPr/>
          </a:p>
        </p:txBody>
      </p:sp>
      <p:sp>
        <p:nvSpPr>
          <p:cNvPr id="328" name="Shape 328"/>
          <p:cNvSpPr txBox="1"/>
          <p:nvPr/>
        </p:nvSpPr>
        <p:spPr>
          <a:xfrm>
            <a:off x="3408336" y="4797300"/>
            <a:ext cx="1824000" cy="615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300">
                <a:solidFill>
                  <a:srgbClr val="064573"/>
                </a:solidFill>
                <a:latin typeface="Galdeano"/>
                <a:ea typeface="Galdeano"/>
                <a:cs typeface="Galdeano"/>
                <a:sym typeface="Galdeano"/>
              </a:rPr>
              <a:t>oxygen</a:t>
            </a:r>
            <a:endParaRPr/>
          </a:p>
        </p:txBody>
      </p:sp>
      <p:sp>
        <p:nvSpPr>
          <p:cNvPr id="329" name="Shape 329"/>
          <p:cNvSpPr txBox="1"/>
          <p:nvPr/>
        </p:nvSpPr>
        <p:spPr>
          <a:xfrm>
            <a:off x="487509" y="5413375"/>
            <a:ext cx="8313310" cy="181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951414"/>
                </a:solidFill>
                <a:latin typeface="Galdeano"/>
                <a:ea typeface="Galdeano"/>
                <a:cs typeface="Galdeano"/>
                <a:sym typeface="Galdeano"/>
              </a:rPr>
              <a:t>When atoms are joined together by covalent bonds, __________ are formed.  A molecule is the smallest unit of a compound. </a:t>
            </a:r>
            <a:endParaRPr/>
          </a:p>
          <a:p>
            <a:pPr marL="0" marR="0" lvl="0" indent="0" algn="l" rtl="0">
              <a:spcBef>
                <a:spcPts val="0"/>
              </a:spcBef>
              <a:spcAft>
                <a:spcPts val="0"/>
              </a:spcAft>
              <a:buNone/>
            </a:pPr>
            <a:endParaRPr sz="2800">
              <a:solidFill>
                <a:srgbClr val="951414"/>
              </a:solidFill>
              <a:latin typeface="Galdeano"/>
              <a:ea typeface="Galdeano"/>
              <a:cs typeface="Galdeano"/>
              <a:sym typeface="Galdeano"/>
            </a:endParaRPr>
          </a:p>
        </p:txBody>
      </p:sp>
      <p:sp>
        <p:nvSpPr>
          <p:cNvPr id="330" name="Shape 330"/>
          <p:cNvSpPr txBox="1"/>
          <p:nvPr/>
        </p:nvSpPr>
        <p:spPr>
          <a:xfrm>
            <a:off x="619086" y="5804796"/>
            <a:ext cx="2168525" cy="5397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900">
                <a:solidFill>
                  <a:schemeClr val="dk1"/>
                </a:solidFill>
                <a:latin typeface="Galdeano"/>
                <a:ea typeface="Galdeano"/>
                <a:cs typeface="Galdeano"/>
                <a:sym typeface="Galdeano"/>
              </a:rPr>
              <a:t>molecules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animEffect transition="in" filter="fade">
                                      <p:cBhvr>
                                        <p:cTn id="7" dur="1000"/>
                                        <p:tgtEl>
                                          <p:spTgt spid="3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6"/>
                                        </p:tgtEl>
                                        <p:attrNameLst>
                                          <p:attrName>style.visibility</p:attrName>
                                        </p:attrNameLst>
                                      </p:cBhvr>
                                      <p:to>
                                        <p:strVal val="visible"/>
                                      </p:to>
                                    </p:set>
                                    <p:animEffect transition="in" filter="fade">
                                      <p:cBhvr>
                                        <p:cTn id="12" dur="1000"/>
                                        <p:tgtEl>
                                          <p:spTgt spid="326"/>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327"/>
                                        </p:tgtEl>
                                        <p:attrNameLst>
                                          <p:attrName>style.visibility</p:attrName>
                                        </p:attrNameLst>
                                      </p:cBhvr>
                                      <p:to>
                                        <p:strVal val="visible"/>
                                      </p:to>
                                    </p:set>
                                    <p:anim calcmode="lin" valueType="num">
                                      <p:cBhvr additive="base">
                                        <p:cTn id="17" dur="500"/>
                                        <p:tgtEl>
                                          <p:spTgt spid="327"/>
                                        </p:tgtEl>
                                        <p:attrNameLst>
                                          <p:attrName>ppt_w</p:attrName>
                                        </p:attrNameLst>
                                      </p:cBhvr>
                                      <p:tavLst>
                                        <p:tav tm="0">
                                          <p:val>
                                            <p:strVal val="0"/>
                                          </p:val>
                                        </p:tav>
                                        <p:tav tm="100000">
                                          <p:val>
                                            <p:strVal val="#ppt_w"/>
                                          </p:val>
                                        </p:tav>
                                      </p:tavLst>
                                    </p:anim>
                                    <p:anim calcmode="lin" valueType="num">
                                      <p:cBhvr additive="base">
                                        <p:cTn id="18" dur="500"/>
                                        <p:tgtEl>
                                          <p:spTgt spid="327"/>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328"/>
                                        </p:tgtEl>
                                        <p:attrNameLst>
                                          <p:attrName>style.visibility</p:attrName>
                                        </p:attrNameLst>
                                      </p:cBhvr>
                                      <p:to>
                                        <p:strVal val="visible"/>
                                      </p:to>
                                    </p:set>
                                    <p:anim calcmode="lin" valueType="num">
                                      <p:cBhvr additive="base">
                                        <p:cTn id="23" dur="500"/>
                                        <p:tgtEl>
                                          <p:spTgt spid="328"/>
                                        </p:tgtEl>
                                        <p:attrNameLst>
                                          <p:attrName>ppt_w</p:attrName>
                                        </p:attrNameLst>
                                      </p:cBhvr>
                                      <p:tavLst>
                                        <p:tav tm="0">
                                          <p:val>
                                            <p:strVal val="0"/>
                                          </p:val>
                                        </p:tav>
                                        <p:tav tm="100000">
                                          <p:val>
                                            <p:strVal val="#ppt_w"/>
                                          </p:val>
                                        </p:tav>
                                      </p:tavLst>
                                    </p:anim>
                                    <p:anim calcmode="lin" valueType="num">
                                      <p:cBhvr additive="base">
                                        <p:cTn id="24" dur="500"/>
                                        <p:tgtEl>
                                          <p:spTgt spid="328"/>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29"/>
                                        </p:tgtEl>
                                        <p:attrNameLst>
                                          <p:attrName>style.visibility</p:attrName>
                                        </p:attrNameLst>
                                      </p:cBhvr>
                                      <p:to>
                                        <p:strVal val="visible"/>
                                      </p:to>
                                    </p:set>
                                    <p:animEffect transition="in" filter="fade">
                                      <p:cBhvr>
                                        <p:cTn id="29" dur="1000"/>
                                        <p:tgtEl>
                                          <p:spTgt spid="329"/>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330"/>
                                        </p:tgtEl>
                                        <p:attrNameLst>
                                          <p:attrName>style.visibility</p:attrName>
                                        </p:attrNameLst>
                                      </p:cBhvr>
                                      <p:to>
                                        <p:strVal val="visible"/>
                                      </p:to>
                                    </p:set>
                                    <p:anim calcmode="lin" valueType="num">
                                      <p:cBhvr additive="base">
                                        <p:cTn id="34" dur="500"/>
                                        <p:tgtEl>
                                          <p:spTgt spid="330"/>
                                        </p:tgtEl>
                                        <p:attrNameLst>
                                          <p:attrName>ppt_w</p:attrName>
                                        </p:attrNameLst>
                                      </p:cBhvr>
                                      <p:tavLst>
                                        <p:tav tm="0">
                                          <p:val>
                                            <p:strVal val="0"/>
                                          </p:val>
                                        </p:tav>
                                        <p:tav tm="100000">
                                          <p:val>
                                            <p:strVal val="#ppt_w"/>
                                          </p:val>
                                        </p:tav>
                                      </p:tavLst>
                                    </p:anim>
                                    <p:anim calcmode="lin" valueType="num">
                                      <p:cBhvr additive="base">
                                        <p:cTn id="35" dur="500"/>
                                        <p:tgtEl>
                                          <p:spTgt spid="33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p:nvPr/>
        </p:nvSpPr>
        <p:spPr>
          <a:xfrm>
            <a:off x="2819400" y="0"/>
            <a:ext cx="3116400" cy="1246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100" b="1" u="sng">
                <a:solidFill>
                  <a:schemeClr val="hlink"/>
                </a:solidFill>
                <a:latin typeface="Galdeano"/>
                <a:ea typeface="Galdeano"/>
                <a:cs typeface="Galdeano"/>
                <a:sym typeface="Galdeano"/>
                <a:hlinkClick r:id="rId3"/>
              </a:rPr>
              <a:t>Vide</a:t>
            </a:r>
            <a:r>
              <a:rPr lang="en-US" sz="4200" b="1" u="sng">
                <a:solidFill>
                  <a:schemeClr val="hlink"/>
                </a:solidFill>
                <a:latin typeface="Galdeano"/>
                <a:ea typeface="Galdeano"/>
                <a:cs typeface="Galdeano"/>
                <a:sym typeface="Galdeano"/>
                <a:hlinkClick r:id="rId3"/>
              </a:rPr>
              <a:t>o</a:t>
            </a:r>
            <a:endParaRPr sz="4200" b="1">
              <a:solidFill>
                <a:srgbClr val="000090"/>
              </a:solidFill>
              <a:latin typeface="Galdeano"/>
              <a:ea typeface="Galdeano"/>
              <a:cs typeface="Galdeano"/>
              <a:sym typeface="Galdeano"/>
            </a:endParaRPr>
          </a:p>
          <a:p>
            <a:pPr marL="0" marR="0" lvl="0" indent="0" algn="l" rtl="0">
              <a:spcBef>
                <a:spcPts val="0"/>
              </a:spcBef>
              <a:spcAft>
                <a:spcPts val="0"/>
              </a:spcAft>
              <a:buNone/>
            </a:pPr>
            <a:r>
              <a:rPr lang="en-US" sz="3600" b="1">
                <a:solidFill>
                  <a:srgbClr val="000090"/>
                </a:solidFill>
                <a:latin typeface="Galdeano"/>
                <a:ea typeface="Galdeano"/>
                <a:cs typeface="Galdeano"/>
                <a:sym typeface="Galdeano"/>
              </a:rPr>
              <a:t>Polar Molecules</a:t>
            </a:r>
            <a:endParaRPr sz="3600" b="1">
              <a:solidFill>
                <a:srgbClr val="000090"/>
              </a:solidFill>
              <a:latin typeface="Galdeano"/>
              <a:ea typeface="Galdeano"/>
              <a:cs typeface="Galdeano"/>
              <a:sym typeface="Galdeano"/>
            </a:endParaRPr>
          </a:p>
          <a:p>
            <a:pPr marL="0" marR="0" lvl="0" indent="0" algn="ctr" rtl="0">
              <a:spcBef>
                <a:spcPts val="0"/>
              </a:spcBef>
              <a:spcAft>
                <a:spcPts val="0"/>
              </a:spcAft>
              <a:buNone/>
            </a:pPr>
            <a:endParaRPr sz="4700" b="1">
              <a:solidFill>
                <a:srgbClr val="000090"/>
              </a:solidFill>
              <a:latin typeface="Galdeano"/>
              <a:ea typeface="Galdeano"/>
              <a:cs typeface="Galdeano"/>
              <a:sym typeface="Galdeano"/>
            </a:endParaRPr>
          </a:p>
        </p:txBody>
      </p:sp>
      <p:pic>
        <p:nvPicPr>
          <p:cNvPr id="336" name="Shape 336" descr="images-2.jpeg"/>
          <p:cNvPicPr preferRelativeResize="0"/>
          <p:nvPr/>
        </p:nvPicPr>
        <p:blipFill rotWithShape="1">
          <a:blip r:embed="rId4">
            <a:alphaModFix/>
          </a:blip>
          <a:srcRect/>
          <a:stretch/>
        </p:blipFill>
        <p:spPr>
          <a:xfrm>
            <a:off x="0" y="0"/>
            <a:ext cx="2819400" cy="2111375"/>
          </a:xfrm>
          <a:prstGeom prst="rect">
            <a:avLst/>
          </a:prstGeom>
          <a:noFill/>
          <a:ln>
            <a:noFill/>
          </a:ln>
        </p:spPr>
      </p:pic>
      <p:pic>
        <p:nvPicPr>
          <p:cNvPr id="337" name="Shape 337" descr="images-3.jpeg"/>
          <p:cNvPicPr preferRelativeResize="0"/>
          <p:nvPr/>
        </p:nvPicPr>
        <p:blipFill rotWithShape="1">
          <a:blip r:embed="rId5">
            <a:alphaModFix/>
          </a:blip>
          <a:srcRect/>
          <a:stretch/>
        </p:blipFill>
        <p:spPr>
          <a:xfrm>
            <a:off x="5935663" y="0"/>
            <a:ext cx="3152775" cy="2117725"/>
          </a:xfrm>
          <a:prstGeom prst="rect">
            <a:avLst/>
          </a:prstGeom>
          <a:noFill/>
          <a:ln>
            <a:noFill/>
          </a:ln>
        </p:spPr>
      </p:pic>
      <p:sp>
        <p:nvSpPr>
          <p:cNvPr id="338" name="Shape 338"/>
          <p:cNvSpPr txBox="1"/>
          <p:nvPr/>
        </p:nvSpPr>
        <p:spPr>
          <a:xfrm>
            <a:off x="403225" y="2078038"/>
            <a:ext cx="2230438" cy="522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000090"/>
                </a:solidFill>
                <a:latin typeface="Galdeano"/>
                <a:ea typeface="Galdeano"/>
                <a:cs typeface="Galdeano"/>
                <a:sym typeface="Galdeano"/>
              </a:rPr>
              <a:t>North Pole</a:t>
            </a:r>
            <a:endParaRPr/>
          </a:p>
        </p:txBody>
      </p:sp>
      <p:sp>
        <p:nvSpPr>
          <p:cNvPr id="339" name="Shape 339"/>
          <p:cNvSpPr txBox="1"/>
          <p:nvPr/>
        </p:nvSpPr>
        <p:spPr>
          <a:xfrm>
            <a:off x="6783388" y="2146300"/>
            <a:ext cx="2305050" cy="523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000090"/>
                </a:solidFill>
                <a:latin typeface="Galdeano"/>
                <a:ea typeface="Galdeano"/>
                <a:cs typeface="Galdeano"/>
                <a:sym typeface="Galdeano"/>
              </a:rPr>
              <a:t>South Pole</a:t>
            </a:r>
            <a:endParaRPr/>
          </a:p>
        </p:txBody>
      </p:sp>
      <p:sp>
        <p:nvSpPr>
          <p:cNvPr id="340" name="Shape 340"/>
          <p:cNvSpPr txBox="1"/>
          <p:nvPr/>
        </p:nvSpPr>
        <p:spPr>
          <a:xfrm>
            <a:off x="2784200" y="1246500"/>
            <a:ext cx="3116400" cy="302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600">
                <a:solidFill>
                  <a:srgbClr val="630D0D"/>
                </a:solidFill>
                <a:latin typeface="Galdeano"/>
                <a:ea typeface="Galdeano"/>
                <a:cs typeface="Galdeano"/>
                <a:sym typeface="Galdeano"/>
              </a:rPr>
              <a:t>Polar molecules don’t have anything to do with cold temperatures, but these molecules do have opposite ends …. Or poles!</a:t>
            </a:r>
            <a:endParaRPr/>
          </a:p>
        </p:txBody>
      </p:sp>
      <p:sp>
        <p:nvSpPr>
          <p:cNvPr id="341" name="Shape 341"/>
          <p:cNvSpPr txBox="1"/>
          <p:nvPr/>
        </p:nvSpPr>
        <p:spPr>
          <a:xfrm>
            <a:off x="0" y="2670175"/>
            <a:ext cx="2819400" cy="27860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a:solidFill>
                  <a:schemeClr val="dk1"/>
                </a:solidFill>
                <a:latin typeface="Galdeano"/>
                <a:ea typeface="Galdeano"/>
                <a:cs typeface="Galdeano"/>
                <a:sym typeface="Galdeano"/>
              </a:rPr>
              <a:t>When covalent bonds are formed between atoms of different elements, there are different degrees of ….</a:t>
            </a:r>
            <a:endParaRPr/>
          </a:p>
          <a:p>
            <a:pPr marL="0" marR="0" lvl="0" indent="0" algn="l" rtl="0">
              <a:spcBef>
                <a:spcPts val="0"/>
              </a:spcBef>
              <a:spcAft>
                <a:spcPts val="0"/>
              </a:spcAft>
              <a:buNone/>
            </a:pPr>
            <a:endParaRPr sz="2500">
              <a:solidFill>
                <a:schemeClr val="dk1"/>
              </a:solidFill>
              <a:latin typeface="Galdeano"/>
              <a:ea typeface="Galdeano"/>
              <a:cs typeface="Galdeano"/>
              <a:sym typeface="Galdeano"/>
            </a:endParaRPr>
          </a:p>
        </p:txBody>
      </p:sp>
      <p:sp>
        <p:nvSpPr>
          <p:cNvPr id="342" name="Shape 342"/>
          <p:cNvSpPr txBox="1"/>
          <p:nvPr/>
        </p:nvSpPr>
        <p:spPr>
          <a:xfrm>
            <a:off x="73517" y="5079794"/>
            <a:ext cx="2819400" cy="1246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b="1">
                <a:solidFill>
                  <a:srgbClr val="6A24A0"/>
                </a:solidFill>
                <a:latin typeface="Galdeano"/>
                <a:ea typeface="Galdeano"/>
                <a:cs typeface="Galdeano"/>
                <a:sym typeface="Galdeano"/>
              </a:rPr>
              <a:t>…  attraction for the shared electrons.</a:t>
            </a:r>
            <a:endParaRPr sz="2500" b="1">
              <a:solidFill>
                <a:srgbClr val="6A24A0"/>
              </a:solidFill>
              <a:latin typeface="Galdeano"/>
              <a:ea typeface="Galdeano"/>
              <a:cs typeface="Galdeano"/>
              <a:sym typeface="Galdeano"/>
            </a:endParaRPr>
          </a:p>
        </p:txBody>
      </p:sp>
      <p:sp>
        <p:nvSpPr>
          <p:cNvPr id="343" name="Shape 343"/>
          <p:cNvSpPr txBox="1"/>
          <p:nvPr/>
        </p:nvSpPr>
        <p:spPr>
          <a:xfrm>
            <a:off x="6051124" y="2670175"/>
            <a:ext cx="3152775" cy="24923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chemeClr val="dk1"/>
                </a:solidFill>
                <a:latin typeface="Galdeano"/>
                <a:ea typeface="Galdeano"/>
                <a:cs typeface="Galdeano"/>
                <a:sym typeface="Galdeano"/>
              </a:rPr>
              <a:t>In covalent bonds formed between atoms of different elements, the electrons are not ….</a:t>
            </a:r>
            <a:endParaRPr/>
          </a:p>
          <a:p>
            <a:pPr marL="0" marR="0" lvl="0" indent="0" algn="l" rtl="0">
              <a:spcBef>
                <a:spcPts val="0"/>
              </a:spcBef>
              <a:spcAft>
                <a:spcPts val="0"/>
              </a:spcAft>
              <a:buNone/>
            </a:pPr>
            <a:endParaRPr sz="2600">
              <a:solidFill>
                <a:schemeClr val="dk1"/>
              </a:solidFill>
              <a:latin typeface="Galdeano"/>
              <a:ea typeface="Galdeano"/>
              <a:cs typeface="Galdeano"/>
              <a:sym typeface="Galdeano"/>
            </a:endParaRPr>
          </a:p>
        </p:txBody>
      </p:sp>
      <p:sp>
        <p:nvSpPr>
          <p:cNvPr id="344" name="Shape 344"/>
          <p:cNvSpPr txBox="1"/>
          <p:nvPr/>
        </p:nvSpPr>
        <p:spPr>
          <a:xfrm>
            <a:off x="6246218" y="4695929"/>
            <a:ext cx="3154500" cy="1630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b="1">
                <a:solidFill>
                  <a:srgbClr val="6A24A0"/>
                </a:solidFill>
                <a:latin typeface="Galdeano"/>
                <a:ea typeface="Galdeano"/>
                <a:cs typeface="Galdeano"/>
                <a:sym typeface="Galdeano"/>
              </a:rPr>
              <a:t>….shared equally between the atoms involved.</a:t>
            </a:r>
            <a:endParaRPr/>
          </a:p>
          <a:p>
            <a:pPr marL="0" marR="0" lvl="0" indent="0" algn="l" rtl="0">
              <a:spcBef>
                <a:spcPts val="0"/>
              </a:spcBef>
              <a:spcAft>
                <a:spcPts val="0"/>
              </a:spcAft>
              <a:buNone/>
            </a:pPr>
            <a:endParaRPr sz="2500" b="1">
              <a:solidFill>
                <a:srgbClr val="6A24A0"/>
              </a:solidFill>
              <a:latin typeface="Galdeano"/>
              <a:ea typeface="Galdeano"/>
              <a:cs typeface="Galdeano"/>
              <a:sym typeface="Galdeano"/>
            </a:endParaRPr>
          </a:p>
        </p:txBody>
      </p:sp>
      <p:sp>
        <p:nvSpPr>
          <p:cNvPr id="345" name="Shape 345"/>
          <p:cNvSpPr txBox="1"/>
          <p:nvPr/>
        </p:nvSpPr>
        <p:spPr>
          <a:xfrm>
            <a:off x="3008325" y="4202975"/>
            <a:ext cx="2927400" cy="2462100"/>
          </a:xfrm>
          <a:prstGeom prst="rect">
            <a:avLst/>
          </a:prstGeom>
          <a:solidFill>
            <a:srgbClr val="DAC407"/>
          </a:solidFill>
          <a:ln w="12700" cap="flat" cmpd="sng">
            <a:solidFill>
              <a:srgbClr val="F1D70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rgbClr val="008000"/>
                </a:solidFill>
                <a:latin typeface="Arial"/>
                <a:ea typeface="Arial"/>
                <a:cs typeface="Arial"/>
                <a:sym typeface="Arial"/>
              </a:rPr>
              <a:t>Some atoms have a </a:t>
            </a:r>
            <a:r>
              <a:rPr lang="en-US" sz="2200" u="sng">
                <a:solidFill>
                  <a:srgbClr val="941414"/>
                </a:solidFill>
                <a:latin typeface="Arial"/>
                <a:ea typeface="Arial"/>
                <a:cs typeface="Arial"/>
                <a:sym typeface="Arial"/>
              </a:rPr>
              <a:t>stronger attraction </a:t>
            </a:r>
            <a:r>
              <a:rPr lang="en-US" sz="2200">
                <a:solidFill>
                  <a:srgbClr val="008000"/>
                </a:solidFill>
                <a:latin typeface="Arial"/>
                <a:ea typeface="Arial"/>
                <a:cs typeface="Arial"/>
                <a:sym typeface="Arial"/>
              </a:rPr>
              <a:t>for electrons than do other atoms.  As a result, the electrons are not </a:t>
            </a:r>
            <a:r>
              <a:rPr lang="en-US" sz="2200" u="sng">
                <a:solidFill>
                  <a:srgbClr val="951414"/>
                </a:solidFill>
                <a:latin typeface="Arial"/>
                <a:ea typeface="Arial"/>
                <a:cs typeface="Arial"/>
                <a:sym typeface="Arial"/>
              </a:rPr>
              <a:t>shared equally</a:t>
            </a:r>
            <a:r>
              <a:rPr lang="en-US" sz="2200">
                <a:solidFill>
                  <a:srgbClr val="008000"/>
                </a:solidFill>
                <a:latin typeface="Arial"/>
                <a:ea typeface="Arial"/>
                <a:cs typeface="Arial"/>
                <a:sym typeface="Arial"/>
              </a:rPr>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5000"/>
                                        <p:tgtEl>
                                          <p:spTgt spid="3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1"/>
                                        </p:tgtEl>
                                        <p:attrNameLst>
                                          <p:attrName>style.visibility</p:attrName>
                                        </p:attrNameLst>
                                      </p:cBhvr>
                                      <p:to>
                                        <p:strVal val="visible"/>
                                      </p:to>
                                    </p:set>
                                    <p:animEffect transition="in" filter="fade">
                                      <p:cBhvr>
                                        <p:cTn id="12" dur="1000"/>
                                        <p:tgtEl>
                                          <p:spTgt spid="3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2"/>
                                        </p:tgtEl>
                                        <p:attrNameLst>
                                          <p:attrName>style.visibility</p:attrName>
                                        </p:attrNameLst>
                                      </p:cBhvr>
                                      <p:to>
                                        <p:strVal val="visible"/>
                                      </p:to>
                                    </p:set>
                                    <p:animEffect transition="in" filter="fade">
                                      <p:cBhvr>
                                        <p:cTn id="17" dur="500"/>
                                        <p:tgtEl>
                                          <p:spTgt spid="3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3"/>
                                        </p:tgtEl>
                                        <p:attrNameLst>
                                          <p:attrName>style.visibility</p:attrName>
                                        </p:attrNameLst>
                                      </p:cBhvr>
                                      <p:to>
                                        <p:strVal val="visible"/>
                                      </p:to>
                                    </p:set>
                                    <p:animEffect transition="in" filter="fade">
                                      <p:cBhvr>
                                        <p:cTn id="22" dur="1000"/>
                                        <p:tgtEl>
                                          <p:spTgt spid="34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44"/>
                                        </p:tgtEl>
                                        <p:attrNameLst>
                                          <p:attrName>style.visibility</p:attrName>
                                        </p:attrNameLst>
                                      </p:cBhvr>
                                      <p:to>
                                        <p:strVal val="visible"/>
                                      </p:to>
                                    </p:set>
                                    <p:anim calcmode="lin" valueType="num">
                                      <p:cBhvr additive="base">
                                        <p:cTn id="27" dur="500"/>
                                        <p:tgtEl>
                                          <p:spTgt spid="3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5"/>
                                        </p:tgtEl>
                                        <p:attrNameLst>
                                          <p:attrName>style.visibility</p:attrName>
                                        </p:attrNameLst>
                                      </p:cBhvr>
                                      <p:to>
                                        <p:strVal val="visible"/>
                                      </p:to>
                                    </p:set>
                                    <p:animEffect transition="in" filter="fade">
                                      <p:cBhvr>
                                        <p:cTn id="32" dur="1822"/>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Shape 351" descr="DownloadedFile.jpeg"/>
          <p:cNvPicPr preferRelativeResize="0"/>
          <p:nvPr/>
        </p:nvPicPr>
        <p:blipFill rotWithShape="1">
          <a:blip r:embed="rId3">
            <a:alphaModFix/>
          </a:blip>
          <a:srcRect/>
          <a:stretch/>
        </p:blipFill>
        <p:spPr>
          <a:xfrm>
            <a:off x="910874" y="611621"/>
            <a:ext cx="4169889" cy="2248953"/>
          </a:xfrm>
          <a:prstGeom prst="rect">
            <a:avLst/>
          </a:prstGeom>
          <a:noFill/>
          <a:ln w="38100" cap="flat" cmpd="sng">
            <a:solidFill>
              <a:srgbClr val="C61B1B"/>
            </a:solidFill>
            <a:prstDash val="solid"/>
            <a:miter lim="8000"/>
            <a:headEnd type="none" w="med" len="med"/>
            <a:tailEnd type="none" w="med" len="med"/>
          </a:ln>
        </p:spPr>
      </p:pic>
      <p:sp>
        <p:nvSpPr>
          <p:cNvPr id="352" name="Shape 352"/>
          <p:cNvSpPr txBox="1"/>
          <p:nvPr/>
        </p:nvSpPr>
        <p:spPr>
          <a:xfrm>
            <a:off x="166780" y="3077217"/>
            <a:ext cx="5535425" cy="31085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064573"/>
                </a:solidFill>
                <a:latin typeface="Galdeano"/>
                <a:ea typeface="Galdeano"/>
                <a:cs typeface="Galdeano"/>
                <a:sym typeface="Galdeano"/>
              </a:rPr>
              <a:t>The atom around which the electrons spend the most time will have a _______________ charge, and the atom around which the electrons spend the least time will have a ______________  charge.</a:t>
            </a:r>
            <a:endParaRPr/>
          </a:p>
          <a:p>
            <a:pPr marL="0" marR="0" lvl="0" indent="0" algn="l" rtl="0">
              <a:spcBef>
                <a:spcPts val="0"/>
              </a:spcBef>
              <a:spcAft>
                <a:spcPts val="0"/>
              </a:spcAft>
              <a:buNone/>
            </a:pPr>
            <a:endParaRPr sz="2800">
              <a:solidFill>
                <a:srgbClr val="064573"/>
              </a:solidFill>
              <a:latin typeface="Galdeano"/>
              <a:ea typeface="Galdeano"/>
              <a:cs typeface="Galdeano"/>
              <a:sym typeface="Galdeano"/>
            </a:endParaRPr>
          </a:p>
        </p:txBody>
      </p:sp>
      <p:sp>
        <p:nvSpPr>
          <p:cNvPr id="353" name="Shape 353"/>
          <p:cNvSpPr txBox="1"/>
          <p:nvPr/>
        </p:nvSpPr>
        <p:spPr>
          <a:xfrm>
            <a:off x="166787" y="3788930"/>
            <a:ext cx="3392400" cy="52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FF0000"/>
                </a:solidFill>
                <a:latin typeface="Galdeano"/>
                <a:ea typeface="Galdeano"/>
                <a:cs typeface="Galdeano"/>
                <a:sym typeface="Galdeano"/>
              </a:rPr>
              <a:t>slightly negative</a:t>
            </a:r>
            <a:endParaRPr/>
          </a:p>
        </p:txBody>
      </p:sp>
      <p:sp>
        <p:nvSpPr>
          <p:cNvPr id="354" name="Shape 354"/>
          <p:cNvSpPr txBox="1"/>
          <p:nvPr/>
        </p:nvSpPr>
        <p:spPr>
          <a:xfrm>
            <a:off x="3054345" y="4816184"/>
            <a:ext cx="30354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FF0000"/>
                </a:solidFill>
                <a:latin typeface="Galdeano"/>
                <a:ea typeface="Galdeano"/>
                <a:cs typeface="Galdeano"/>
                <a:sym typeface="Galdeano"/>
              </a:rPr>
              <a:t>slightly positive</a:t>
            </a:r>
            <a:endParaRPr sz="2800">
              <a:solidFill>
                <a:srgbClr val="FF0000"/>
              </a:solidFill>
              <a:latin typeface="Galdeano"/>
              <a:ea typeface="Galdeano"/>
              <a:cs typeface="Galdeano"/>
              <a:sym typeface="Galdeano"/>
            </a:endParaRPr>
          </a:p>
        </p:txBody>
      </p:sp>
      <p:sp>
        <p:nvSpPr>
          <p:cNvPr id="355" name="Shape 355"/>
          <p:cNvSpPr/>
          <p:nvPr/>
        </p:nvSpPr>
        <p:spPr>
          <a:xfrm>
            <a:off x="6006480" y="165328"/>
            <a:ext cx="2743024" cy="6461768"/>
          </a:xfrm>
          <a:prstGeom prst="roundRect">
            <a:avLst>
              <a:gd name="adj" fmla="val 16667"/>
            </a:avLst>
          </a:prstGeom>
          <a:solidFill>
            <a:srgbClr val="D0ADEC"/>
          </a:solidFill>
          <a:ln w="12700" cap="flat" cmpd="sng">
            <a:solidFill>
              <a:srgbClr val="F29898"/>
            </a:solidFill>
            <a:prstDash val="solid"/>
            <a:round/>
            <a:headEnd type="none" w="med" len="med"/>
            <a:tailEnd type="none" w="med" len="med"/>
          </a:ln>
          <a:effectLst>
            <a:outerShdw blurRad="228600" dist="38100" dir="5400000" sx="104000" sy="104000" algn="ctr" rotWithShape="0">
              <a:srgbClr val="000000">
                <a:alpha val="8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6" name="Shape 356"/>
          <p:cNvSpPr txBox="1"/>
          <p:nvPr/>
        </p:nvSpPr>
        <p:spPr>
          <a:xfrm>
            <a:off x="6218866" y="393550"/>
            <a:ext cx="2276475"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6A24A0"/>
                </a:solidFill>
                <a:latin typeface="Galdeano"/>
                <a:ea typeface="Galdeano"/>
                <a:cs typeface="Galdeano"/>
                <a:sym typeface="Galdeano"/>
              </a:rPr>
              <a:t>Polar Covalent Bonds: </a:t>
            </a:r>
            <a:endParaRPr/>
          </a:p>
        </p:txBody>
      </p:sp>
      <p:sp>
        <p:nvSpPr>
          <p:cNvPr id="357" name="Shape 357"/>
          <p:cNvSpPr txBox="1"/>
          <p:nvPr/>
        </p:nvSpPr>
        <p:spPr>
          <a:xfrm>
            <a:off x="6001385" y="2108737"/>
            <a:ext cx="2732087" cy="440120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a:solidFill>
                  <a:srgbClr val="0000FF"/>
                </a:solidFill>
                <a:latin typeface="Galdeano"/>
                <a:ea typeface="Galdeano"/>
                <a:cs typeface="Galdeano"/>
                <a:sym typeface="Galdeano"/>
              </a:rPr>
              <a:t>Covalent bonds in which electrons are shared unequally resulting in a molecule which has poles -- part of it is negative and part of it is positive.</a:t>
            </a:r>
            <a:endParaRPr sz="2800">
              <a:solidFill>
                <a:srgbClr val="0000FF"/>
              </a:solidFill>
              <a:latin typeface="Galdeano"/>
              <a:ea typeface="Galdeano"/>
              <a:cs typeface="Galdeano"/>
              <a:sym typeface="Galdea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1000"/>
                                        <p:tgtEl>
                                          <p:spTgt spid="3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3"/>
                                        </p:tgtEl>
                                        <p:attrNameLst>
                                          <p:attrName>style.visibility</p:attrName>
                                        </p:attrNameLst>
                                      </p:cBhvr>
                                      <p:to>
                                        <p:strVal val="visible"/>
                                      </p:to>
                                    </p:set>
                                    <p:animEffect transition="in" filter="fade">
                                      <p:cBhvr>
                                        <p:cTn id="12" dur="2000"/>
                                        <p:tgtEl>
                                          <p:spTgt spid="3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4"/>
                                        </p:tgtEl>
                                        <p:attrNameLst>
                                          <p:attrName>style.visibility</p:attrName>
                                        </p:attrNameLst>
                                      </p:cBhvr>
                                      <p:to>
                                        <p:strVal val="visible"/>
                                      </p:to>
                                    </p:set>
                                    <p:animEffect transition="in" filter="fade">
                                      <p:cBhvr>
                                        <p:cTn id="17" dur="1000"/>
                                        <p:tgtEl>
                                          <p:spTgt spid="35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5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56"/>
                                        </p:tgtEl>
                                        <p:attrNameLst>
                                          <p:attrName>style.visibility</p:attrName>
                                        </p:attrNameLst>
                                      </p:cBhvr>
                                      <p:to>
                                        <p:strVal val="visible"/>
                                      </p:to>
                                    </p:set>
                                    <p:animEffect transition="in" filter="fade">
                                      <p:cBhvr>
                                        <p:cTn id="26" dur="2000"/>
                                        <p:tgtEl>
                                          <p:spTgt spid="35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7"/>
                                        </p:tgtEl>
                                        <p:attrNameLst>
                                          <p:attrName>style.visibility</p:attrName>
                                        </p:attrNameLst>
                                      </p:cBhvr>
                                      <p:to>
                                        <p:strVal val="visible"/>
                                      </p:to>
                                    </p:set>
                                    <p:animEffect transition="in" filter="fade">
                                      <p:cBhvr>
                                        <p:cTn id="31" dur="2000"/>
                                        <p:tgtEl>
                                          <p:spTgt spid="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Shape 363"/>
          <p:cNvPicPr preferRelativeResize="0"/>
          <p:nvPr/>
        </p:nvPicPr>
        <p:blipFill rotWithShape="1">
          <a:blip r:embed="rId3">
            <a:alphaModFix/>
          </a:blip>
          <a:srcRect/>
          <a:stretch/>
        </p:blipFill>
        <p:spPr>
          <a:xfrm>
            <a:off x="3560763" y="2114550"/>
            <a:ext cx="4694237" cy="3849688"/>
          </a:xfrm>
          <a:prstGeom prst="rect">
            <a:avLst/>
          </a:prstGeom>
          <a:noFill/>
          <a:ln>
            <a:noFill/>
          </a:ln>
        </p:spPr>
      </p:pic>
      <p:sp>
        <p:nvSpPr>
          <p:cNvPr id="364" name="Shape 364"/>
          <p:cNvSpPr txBox="1"/>
          <p:nvPr/>
        </p:nvSpPr>
        <p:spPr>
          <a:xfrm>
            <a:off x="0" y="0"/>
            <a:ext cx="9144000" cy="232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900">
                <a:solidFill>
                  <a:srgbClr val="0000FF"/>
                </a:solidFill>
                <a:latin typeface="Galdeano"/>
                <a:ea typeface="Galdeano"/>
                <a:cs typeface="Galdeano"/>
                <a:sym typeface="Galdeano"/>
              </a:rPr>
              <a:t>In a water molecule, oxygen has a _________________ for the shared electrons.  The shared electrons spend more time around the ________ atom, so the oxygen atom has a ______________ charge.</a:t>
            </a:r>
            <a:endParaRPr/>
          </a:p>
          <a:p>
            <a:pPr marL="0" marR="0" lvl="0" indent="0" algn="l" rtl="0">
              <a:spcBef>
                <a:spcPts val="0"/>
              </a:spcBef>
              <a:spcAft>
                <a:spcPts val="0"/>
              </a:spcAft>
              <a:buNone/>
            </a:pPr>
            <a:endParaRPr sz="2900">
              <a:solidFill>
                <a:srgbClr val="0000FF"/>
              </a:solidFill>
              <a:latin typeface="Galdeano"/>
              <a:ea typeface="Galdeano"/>
              <a:cs typeface="Galdeano"/>
              <a:sym typeface="Galdeano"/>
            </a:endParaRPr>
          </a:p>
        </p:txBody>
      </p:sp>
      <p:sp>
        <p:nvSpPr>
          <p:cNvPr id="365" name="Shape 365"/>
          <p:cNvSpPr txBox="1"/>
          <p:nvPr/>
        </p:nvSpPr>
        <p:spPr>
          <a:xfrm>
            <a:off x="4522000" y="9"/>
            <a:ext cx="2973300"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a:solidFill>
                  <a:srgbClr val="FF0000"/>
                </a:solidFill>
                <a:latin typeface="Galdeano"/>
                <a:ea typeface="Galdeano"/>
                <a:cs typeface="Galdeano"/>
                <a:sym typeface="Galdeano"/>
              </a:rPr>
              <a:t>stronger attraction</a:t>
            </a:r>
            <a:endParaRPr/>
          </a:p>
        </p:txBody>
      </p:sp>
      <p:sp>
        <p:nvSpPr>
          <p:cNvPr id="366" name="Shape 366"/>
          <p:cNvSpPr txBox="1"/>
          <p:nvPr/>
        </p:nvSpPr>
        <p:spPr>
          <a:xfrm>
            <a:off x="1931493" y="859350"/>
            <a:ext cx="1470000" cy="49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rgbClr val="FF0000"/>
                </a:solidFill>
                <a:latin typeface="Galdeano"/>
                <a:ea typeface="Galdeano"/>
                <a:cs typeface="Galdeano"/>
                <a:sym typeface="Galdeano"/>
              </a:rPr>
              <a:t>oxygen</a:t>
            </a:r>
            <a:endParaRPr/>
          </a:p>
        </p:txBody>
      </p:sp>
      <p:sp>
        <p:nvSpPr>
          <p:cNvPr id="367" name="Shape 367"/>
          <p:cNvSpPr txBox="1"/>
          <p:nvPr/>
        </p:nvSpPr>
        <p:spPr>
          <a:xfrm>
            <a:off x="154237" y="1177472"/>
            <a:ext cx="2982000"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a:solidFill>
                  <a:srgbClr val="FF0000"/>
                </a:solidFill>
                <a:latin typeface="Galdeano"/>
                <a:ea typeface="Galdeano"/>
                <a:cs typeface="Galdeano"/>
                <a:sym typeface="Galdeano"/>
              </a:rPr>
              <a:t>slightly negative</a:t>
            </a:r>
            <a:endParaRPr/>
          </a:p>
        </p:txBody>
      </p:sp>
      <p:sp>
        <p:nvSpPr>
          <p:cNvPr id="368" name="Shape 368"/>
          <p:cNvSpPr txBox="1"/>
          <p:nvPr/>
        </p:nvSpPr>
        <p:spPr>
          <a:xfrm>
            <a:off x="5187950" y="3078163"/>
            <a:ext cx="1549400" cy="4937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chemeClr val="dk1"/>
                </a:solidFill>
                <a:latin typeface="Galdeano"/>
                <a:ea typeface="Galdeano"/>
                <a:cs typeface="Galdeano"/>
                <a:sym typeface="Galdeano"/>
              </a:rPr>
              <a:t>Oxygen</a:t>
            </a:r>
            <a:endParaRPr/>
          </a:p>
        </p:txBody>
      </p:sp>
      <p:sp>
        <p:nvSpPr>
          <p:cNvPr id="369" name="Shape 369"/>
          <p:cNvSpPr txBox="1"/>
          <p:nvPr/>
        </p:nvSpPr>
        <p:spPr>
          <a:xfrm>
            <a:off x="4011613" y="2540000"/>
            <a:ext cx="3917950" cy="5381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900" b="1">
                <a:solidFill>
                  <a:schemeClr val="lt1"/>
                </a:solidFill>
                <a:latin typeface="Galdeano"/>
                <a:ea typeface="Galdeano"/>
                <a:cs typeface="Galdeano"/>
                <a:sym typeface="Galdeano"/>
              </a:rPr>
              <a:t> −                                       −</a:t>
            </a:r>
            <a:endParaRPr/>
          </a:p>
        </p:txBody>
      </p:sp>
      <p:sp>
        <p:nvSpPr>
          <p:cNvPr id="370" name="Shape 370"/>
          <p:cNvSpPr txBox="1"/>
          <p:nvPr/>
        </p:nvSpPr>
        <p:spPr>
          <a:xfrm>
            <a:off x="0" y="2114550"/>
            <a:ext cx="3560763" cy="46624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300">
                <a:solidFill>
                  <a:srgbClr val="000000"/>
                </a:solidFill>
                <a:latin typeface="Galdeano"/>
                <a:ea typeface="Galdeano"/>
                <a:cs typeface="Galdeano"/>
                <a:sym typeface="Galdeano"/>
              </a:rPr>
              <a:t>The shared electrons spend less time around the ________</a:t>
            </a:r>
            <a:endParaRPr sz="3300">
              <a:solidFill>
                <a:srgbClr val="000000"/>
              </a:solidFill>
              <a:latin typeface="Galdeano"/>
              <a:ea typeface="Galdeano"/>
              <a:cs typeface="Galdeano"/>
              <a:sym typeface="Galdeano"/>
            </a:endParaRPr>
          </a:p>
          <a:p>
            <a:pPr marL="0" marR="0" lvl="0" indent="0" algn="l" rtl="0">
              <a:spcBef>
                <a:spcPts val="0"/>
              </a:spcBef>
              <a:spcAft>
                <a:spcPts val="0"/>
              </a:spcAft>
              <a:buNone/>
            </a:pPr>
            <a:r>
              <a:rPr lang="en-US" sz="3300">
                <a:solidFill>
                  <a:srgbClr val="000000"/>
                </a:solidFill>
                <a:latin typeface="Galdeano"/>
                <a:ea typeface="Galdeano"/>
                <a:cs typeface="Galdeano"/>
                <a:sym typeface="Galdeano"/>
              </a:rPr>
              <a:t>atom, so the hydrogen atom has a ___________ charge.</a:t>
            </a:r>
            <a:endParaRPr/>
          </a:p>
          <a:p>
            <a:pPr marL="0" marR="0" lvl="0" indent="0" algn="l" rtl="0">
              <a:spcBef>
                <a:spcPts val="0"/>
              </a:spcBef>
              <a:spcAft>
                <a:spcPts val="0"/>
              </a:spcAft>
              <a:buNone/>
            </a:pPr>
            <a:endParaRPr sz="3300">
              <a:solidFill>
                <a:srgbClr val="000000"/>
              </a:solidFill>
              <a:latin typeface="Galdeano"/>
              <a:ea typeface="Galdeano"/>
              <a:cs typeface="Galdeano"/>
              <a:sym typeface="Galdeano"/>
            </a:endParaRPr>
          </a:p>
        </p:txBody>
      </p:sp>
      <p:sp>
        <p:nvSpPr>
          <p:cNvPr id="371" name="Shape 371"/>
          <p:cNvSpPr txBox="1"/>
          <p:nvPr/>
        </p:nvSpPr>
        <p:spPr>
          <a:xfrm>
            <a:off x="249243" y="3526511"/>
            <a:ext cx="2044800" cy="53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900" b="1">
                <a:solidFill>
                  <a:srgbClr val="46186A"/>
                </a:solidFill>
                <a:latin typeface="Galdeano"/>
                <a:ea typeface="Galdeano"/>
                <a:cs typeface="Galdeano"/>
                <a:sym typeface="Galdeano"/>
              </a:rPr>
              <a:t>hydrogen</a:t>
            </a:r>
            <a:endParaRPr/>
          </a:p>
        </p:txBody>
      </p:sp>
      <p:sp>
        <p:nvSpPr>
          <p:cNvPr id="372" name="Shape 372"/>
          <p:cNvSpPr txBox="1"/>
          <p:nvPr/>
        </p:nvSpPr>
        <p:spPr>
          <a:xfrm>
            <a:off x="154226" y="5097441"/>
            <a:ext cx="2476500" cy="55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rgbClr val="47186B"/>
                </a:solidFill>
                <a:latin typeface="Galdeano"/>
                <a:ea typeface="Galdeano"/>
                <a:cs typeface="Galdeano"/>
                <a:sym typeface="Galdeano"/>
              </a:rPr>
              <a:t>slight positive</a:t>
            </a:r>
            <a:endParaRPr/>
          </a:p>
        </p:txBody>
      </p:sp>
      <p:sp>
        <p:nvSpPr>
          <p:cNvPr id="373" name="Shape 373"/>
          <p:cNvSpPr txBox="1"/>
          <p:nvPr/>
        </p:nvSpPr>
        <p:spPr>
          <a:xfrm>
            <a:off x="3779838" y="5159375"/>
            <a:ext cx="1408112" cy="4302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a:solidFill>
                  <a:schemeClr val="lt1"/>
                </a:solidFill>
                <a:latin typeface="Galdeano"/>
                <a:ea typeface="Galdeano"/>
                <a:cs typeface="Galdeano"/>
                <a:sym typeface="Galdeano"/>
              </a:rPr>
              <a:t>Hydrogen</a:t>
            </a:r>
            <a:endParaRPr/>
          </a:p>
        </p:txBody>
      </p:sp>
      <p:sp>
        <p:nvSpPr>
          <p:cNvPr id="374" name="Shape 374"/>
          <p:cNvSpPr txBox="1"/>
          <p:nvPr/>
        </p:nvSpPr>
        <p:spPr>
          <a:xfrm>
            <a:off x="6557744" y="5159375"/>
            <a:ext cx="151765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a:solidFill>
                  <a:schemeClr val="lt1"/>
                </a:solidFill>
                <a:latin typeface="Galdeano"/>
                <a:ea typeface="Galdeano"/>
                <a:cs typeface="Galdeano"/>
                <a:sym typeface="Galdeano"/>
              </a:rPr>
              <a:t>Hydrogen</a:t>
            </a:r>
            <a:endParaRPr/>
          </a:p>
          <a:p>
            <a:pPr marL="0" marR="0" lvl="0" indent="0" algn="l" rtl="0">
              <a:spcBef>
                <a:spcPts val="0"/>
              </a:spcBef>
              <a:spcAft>
                <a:spcPts val="0"/>
              </a:spcAft>
              <a:buNone/>
            </a:pPr>
            <a:endParaRPr sz="2200">
              <a:solidFill>
                <a:schemeClr val="dk1"/>
              </a:solidFill>
              <a:latin typeface="Galdeano"/>
              <a:ea typeface="Galdeano"/>
              <a:cs typeface="Galdeano"/>
              <a:sym typeface="Galdeano"/>
            </a:endParaRPr>
          </a:p>
        </p:txBody>
      </p:sp>
      <p:sp>
        <p:nvSpPr>
          <p:cNvPr id="375" name="Shape 375"/>
          <p:cNvSpPr txBox="1"/>
          <p:nvPr/>
        </p:nvSpPr>
        <p:spPr>
          <a:xfrm>
            <a:off x="3560763" y="5435600"/>
            <a:ext cx="4895850" cy="6619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rgbClr val="000000"/>
                </a:solidFill>
                <a:latin typeface="Galdeano"/>
                <a:ea typeface="Galdeano"/>
                <a:cs typeface="Galdeano"/>
                <a:sym typeface="Galdeano"/>
              </a:rPr>
              <a:t>  +                                      +</a:t>
            </a:r>
            <a:endParaRPr/>
          </a:p>
        </p:txBody>
      </p:sp>
      <p:sp>
        <p:nvSpPr>
          <p:cNvPr id="376" name="Shape 376"/>
          <p:cNvSpPr txBox="1"/>
          <p:nvPr/>
        </p:nvSpPr>
        <p:spPr>
          <a:xfrm>
            <a:off x="2293938" y="5964238"/>
            <a:ext cx="6850062" cy="13382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a:solidFill>
                  <a:srgbClr val="FF0000"/>
                </a:solidFill>
                <a:latin typeface="Arial"/>
                <a:ea typeface="Arial"/>
                <a:cs typeface="Arial"/>
                <a:sym typeface="Arial"/>
              </a:rPr>
              <a:t>A water molecule is:  </a:t>
            </a:r>
            <a:r>
              <a:rPr lang="en-US" sz="2700">
                <a:solidFill>
                  <a:schemeClr val="dk1"/>
                </a:solidFill>
                <a:latin typeface="Arial"/>
                <a:ea typeface="Arial"/>
                <a:cs typeface="Arial"/>
                <a:sym typeface="Arial"/>
              </a:rPr>
              <a:t>polar because one end is positive and one end is negative.</a:t>
            </a:r>
            <a:endParaRPr/>
          </a:p>
          <a:p>
            <a:pPr marL="0" marR="0" lvl="0" indent="0" algn="l" rtl="0">
              <a:spcBef>
                <a:spcPts val="0"/>
              </a:spcBef>
              <a:spcAft>
                <a:spcPts val="0"/>
              </a:spcAft>
              <a:buNone/>
            </a:pPr>
            <a:endParaRPr sz="27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4"/>
                                        </p:tgtEl>
                                        <p:attrNameLst>
                                          <p:attrName>style.visibility</p:attrName>
                                        </p:attrNameLst>
                                      </p:cBhvr>
                                      <p:to>
                                        <p:strVal val="visible"/>
                                      </p:to>
                                    </p:set>
                                    <p:anim calcmode="lin" valueType="num">
                                      <p:cBhvr additive="base">
                                        <p:cTn id="7" dur="500"/>
                                        <p:tgtEl>
                                          <p:spTgt spid="36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5"/>
                                        </p:tgtEl>
                                        <p:attrNameLst>
                                          <p:attrName>style.visibility</p:attrName>
                                        </p:attrNameLst>
                                      </p:cBhvr>
                                      <p:to>
                                        <p:strVal val="visible"/>
                                      </p:to>
                                    </p:set>
                                    <p:animEffect transition="in" filter="fade">
                                      <p:cBhvr>
                                        <p:cTn id="12" dur="1000"/>
                                        <p:tgtEl>
                                          <p:spTgt spid="3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6"/>
                                        </p:tgtEl>
                                        <p:attrNameLst>
                                          <p:attrName>style.visibility</p:attrName>
                                        </p:attrNameLst>
                                      </p:cBhvr>
                                      <p:to>
                                        <p:strVal val="visible"/>
                                      </p:to>
                                    </p:set>
                                    <p:animEffect transition="in" filter="fade">
                                      <p:cBhvr>
                                        <p:cTn id="17" dur="1000"/>
                                        <p:tgtEl>
                                          <p:spTgt spid="3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7"/>
                                        </p:tgtEl>
                                        <p:attrNameLst>
                                          <p:attrName>style.visibility</p:attrName>
                                        </p:attrNameLst>
                                      </p:cBhvr>
                                      <p:to>
                                        <p:strVal val="visible"/>
                                      </p:to>
                                    </p:set>
                                    <p:animEffect transition="in" filter="fade">
                                      <p:cBhvr>
                                        <p:cTn id="22" dur="1000"/>
                                        <p:tgtEl>
                                          <p:spTgt spid="36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8"/>
                                        </p:tgtEl>
                                        <p:attrNameLst>
                                          <p:attrName>style.visibility</p:attrName>
                                        </p:attrNameLst>
                                      </p:cBhvr>
                                      <p:to>
                                        <p:strVal val="visible"/>
                                      </p:to>
                                    </p:set>
                                    <p:animEffect transition="in" filter="fade">
                                      <p:cBhvr>
                                        <p:cTn id="27" dur="1000"/>
                                        <p:tgtEl>
                                          <p:spTgt spid="3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9"/>
                                        </p:tgtEl>
                                        <p:attrNameLst>
                                          <p:attrName>style.visibility</p:attrName>
                                        </p:attrNameLst>
                                      </p:cBhvr>
                                      <p:to>
                                        <p:strVal val="visible"/>
                                      </p:to>
                                    </p:set>
                                    <p:animEffect transition="in" filter="fade">
                                      <p:cBhvr>
                                        <p:cTn id="32" dur="1000"/>
                                        <p:tgtEl>
                                          <p:spTgt spid="36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0"/>
                                        </p:tgtEl>
                                        <p:attrNameLst>
                                          <p:attrName>style.visibility</p:attrName>
                                        </p:attrNameLst>
                                      </p:cBhvr>
                                      <p:to>
                                        <p:strVal val="visible"/>
                                      </p:to>
                                    </p:set>
                                    <p:animEffect transition="in" filter="fade">
                                      <p:cBhvr>
                                        <p:cTn id="37" dur="1000"/>
                                        <p:tgtEl>
                                          <p:spTgt spid="37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71"/>
                                        </p:tgtEl>
                                        <p:attrNameLst>
                                          <p:attrName>style.visibility</p:attrName>
                                        </p:attrNameLst>
                                      </p:cBhvr>
                                      <p:to>
                                        <p:strVal val="visible"/>
                                      </p:to>
                                    </p:set>
                                    <p:animEffect transition="in" filter="fade">
                                      <p:cBhvr>
                                        <p:cTn id="42" dur="1000"/>
                                        <p:tgtEl>
                                          <p:spTgt spid="37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72"/>
                                        </p:tgtEl>
                                        <p:attrNameLst>
                                          <p:attrName>style.visibility</p:attrName>
                                        </p:attrNameLst>
                                      </p:cBhvr>
                                      <p:to>
                                        <p:strVal val="visible"/>
                                      </p:to>
                                    </p:set>
                                    <p:animEffect transition="in" filter="fade">
                                      <p:cBhvr>
                                        <p:cTn id="47" dur="1000"/>
                                        <p:tgtEl>
                                          <p:spTgt spid="37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73"/>
                                        </p:tgtEl>
                                        <p:attrNameLst>
                                          <p:attrName>style.visibility</p:attrName>
                                        </p:attrNameLst>
                                      </p:cBhvr>
                                      <p:to>
                                        <p:strVal val="visible"/>
                                      </p:to>
                                    </p:set>
                                    <p:animEffect transition="in" filter="fade">
                                      <p:cBhvr>
                                        <p:cTn id="52" dur="1000"/>
                                        <p:tgtEl>
                                          <p:spTgt spid="37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74"/>
                                        </p:tgtEl>
                                        <p:attrNameLst>
                                          <p:attrName>style.visibility</p:attrName>
                                        </p:attrNameLst>
                                      </p:cBhvr>
                                      <p:to>
                                        <p:strVal val="visible"/>
                                      </p:to>
                                    </p:set>
                                    <p:animEffect transition="in" filter="fade">
                                      <p:cBhvr>
                                        <p:cTn id="57" dur="1000"/>
                                        <p:tgtEl>
                                          <p:spTgt spid="37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75"/>
                                        </p:tgtEl>
                                        <p:attrNameLst>
                                          <p:attrName>style.visibility</p:attrName>
                                        </p:attrNameLst>
                                      </p:cBhvr>
                                      <p:to>
                                        <p:strVal val="visible"/>
                                      </p:to>
                                    </p:set>
                                    <p:animEffect transition="in" filter="fade">
                                      <p:cBhvr>
                                        <p:cTn id="62" dur="1000"/>
                                        <p:tgtEl>
                                          <p:spTgt spid="37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76"/>
                                        </p:tgtEl>
                                        <p:attrNameLst>
                                          <p:attrName>style.visibility</p:attrName>
                                        </p:attrNameLst>
                                      </p:cBhvr>
                                      <p:to>
                                        <p:strVal val="visible"/>
                                      </p:to>
                                    </p:set>
                                    <p:animEffect transition="in" filter="fade">
                                      <p:cBhvr>
                                        <p:cTn id="67" dur="10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p:nvPr/>
        </p:nvSpPr>
        <p:spPr>
          <a:xfrm>
            <a:off x="0" y="201613"/>
            <a:ext cx="8937625" cy="31700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a:solidFill>
                  <a:schemeClr val="dk1"/>
                </a:solidFill>
                <a:latin typeface="Galdeano"/>
                <a:ea typeface="Galdeano"/>
                <a:cs typeface="Galdeano"/>
                <a:sym typeface="Galdeano"/>
              </a:rPr>
              <a:t>Nonpolar Covalent Bond:  The electrons are shared _______.  These bonds exist between identical atoms such as H</a:t>
            </a:r>
            <a:r>
              <a:rPr lang="en-US" sz="4000" b="1" baseline="-25000">
                <a:solidFill>
                  <a:schemeClr val="dk1"/>
                </a:solidFill>
                <a:latin typeface="Galdeano"/>
                <a:ea typeface="Galdeano"/>
                <a:cs typeface="Galdeano"/>
                <a:sym typeface="Galdeano"/>
              </a:rPr>
              <a:t>2</a:t>
            </a:r>
            <a:r>
              <a:rPr lang="en-US" sz="4000">
                <a:solidFill>
                  <a:schemeClr val="dk1"/>
                </a:solidFill>
                <a:latin typeface="Galdeano"/>
                <a:ea typeface="Galdeano"/>
                <a:cs typeface="Galdeano"/>
                <a:sym typeface="Galdeano"/>
              </a:rPr>
              <a:t>, Cl</a:t>
            </a:r>
            <a:r>
              <a:rPr lang="en-US" sz="4000" b="1" baseline="-25000">
                <a:solidFill>
                  <a:schemeClr val="dk1"/>
                </a:solidFill>
                <a:latin typeface="Galdeano"/>
                <a:ea typeface="Galdeano"/>
                <a:cs typeface="Galdeano"/>
                <a:sym typeface="Galdeano"/>
              </a:rPr>
              <a:t>2</a:t>
            </a:r>
            <a:r>
              <a:rPr lang="en-US" sz="4000">
                <a:solidFill>
                  <a:schemeClr val="dk1"/>
                </a:solidFill>
                <a:latin typeface="Galdeano"/>
                <a:ea typeface="Galdeano"/>
                <a:cs typeface="Galdeano"/>
                <a:sym typeface="Galdeano"/>
              </a:rPr>
              <a:t>, O</a:t>
            </a:r>
            <a:r>
              <a:rPr lang="en-US" sz="4000" b="1" baseline="-25000">
                <a:solidFill>
                  <a:schemeClr val="dk1"/>
                </a:solidFill>
                <a:latin typeface="Galdeano"/>
                <a:ea typeface="Galdeano"/>
                <a:cs typeface="Galdeano"/>
                <a:sym typeface="Galdeano"/>
              </a:rPr>
              <a:t>2</a:t>
            </a:r>
            <a:r>
              <a:rPr lang="en-US" sz="4000">
                <a:solidFill>
                  <a:schemeClr val="dk1"/>
                </a:solidFill>
                <a:latin typeface="Galdeano"/>
                <a:ea typeface="Galdeano"/>
                <a:cs typeface="Galdeano"/>
                <a:sym typeface="Galdeano"/>
              </a:rPr>
              <a:t>, and N</a:t>
            </a:r>
            <a:r>
              <a:rPr lang="en-US" sz="4000" b="1" baseline="-25000">
                <a:solidFill>
                  <a:schemeClr val="dk1"/>
                </a:solidFill>
                <a:latin typeface="Galdeano"/>
                <a:ea typeface="Galdeano"/>
                <a:cs typeface="Galdeano"/>
                <a:sym typeface="Galdeano"/>
              </a:rPr>
              <a:t>2</a:t>
            </a:r>
            <a:r>
              <a:rPr lang="en-US" sz="4000">
                <a:solidFill>
                  <a:schemeClr val="dk1"/>
                </a:solidFill>
                <a:latin typeface="Galdeano"/>
                <a:ea typeface="Galdeano"/>
                <a:cs typeface="Galdeano"/>
                <a:sym typeface="Galdeano"/>
              </a:rPr>
              <a:t>. </a:t>
            </a:r>
            <a:endParaRPr/>
          </a:p>
          <a:p>
            <a:pPr marL="0" marR="0" lvl="0" indent="0" algn="ctr" rtl="0">
              <a:spcBef>
                <a:spcPts val="0"/>
              </a:spcBef>
              <a:spcAft>
                <a:spcPts val="0"/>
              </a:spcAft>
              <a:buNone/>
            </a:pPr>
            <a:endParaRPr sz="4000">
              <a:solidFill>
                <a:schemeClr val="dk1"/>
              </a:solidFill>
              <a:latin typeface="Galdeano"/>
              <a:ea typeface="Galdeano"/>
              <a:cs typeface="Galdeano"/>
              <a:sym typeface="Galdeano"/>
            </a:endParaRPr>
          </a:p>
        </p:txBody>
      </p:sp>
      <p:sp>
        <p:nvSpPr>
          <p:cNvPr id="382" name="Shape 382"/>
          <p:cNvSpPr txBox="1"/>
          <p:nvPr/>
        </p:nvSpPr>
        <p:spPr>
          <a:xfrm>
            <a:off x="1567689" y="858704"/>
            <a:ext cx="26637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800000"/>
                </a:solidFill>
                <a:latin typeface="Galdeano"/>
                <a:ea typeface="Galdeano"/>
                <a:cs typeface="Galdeano"/>
                <a:sym typeface="Galdeano"/>
              </a:rPr>
              <a:t>equally</a:t>
            </a:r>
            <a:endParaRPr/>
          </a:p>
        </p:txBody>
      </p:sp>
      <p:pic>
        <p:nvPicPr>
          <p:cNvPr id="383" name="Shape 383" descr="images-2.jpeg"/>
          <p:cNvPicPr preferRelativeResize="0"/>
          <p:nvPr/>
        </p:nvPicPr>
        <p:blipFill rotWithShape="1">
          <a:blip r:embed="rId3">
            <a:alphaModFix/>
          </a:blip>
          <a:srcRect/>
          <a:stretch/>
        </p:blipFill>
        <p:spPr>
          <a:xfrm>
            <a:off x="1170411" y="3328666"/>
            <a:ext cx="2571026" cy="2421348"/>
          </a:xfrm>
          <a:prstGeom prst="rect">
            <a:avLst/>
          </a:prstGeom>
          <a:noFill/>
          <a:ln w="57150" cap="flat" cmpd="sng">
            <a:solidFill>
              <a:srgbClr val="FFFF00"/>
            </a:solidFill>
            <a:prstDash val="solid"/>
            <a:miter lim="8000"/>
            <a:headEnd type="none" w="med" len="med"/>
            <a:tailEnd type="none" w="med" len="med"/>
          </a:ln>
        </p:spPr>
      </p:pic>
      <p:pic>
        <p:nvPicPr>
          <p:cNvPr id="384" name="Shape 384" descr="DownloadedFile.jpeg"/>
          <p:cNvPicPr preferRelativeResize="0"/>
          <p:nvPr/>
        </p:nvPicPr>
        <p:blipFill rotWithShape="1">
          <a:blip r:embed="rId4">
            <a:alphaModFix/>
          </a:blip>
          <a:srcRect/>
          <a:stretch/>
        </p:blipFill>
        <p:spPr>
          <a:xfrm>
            <a:off x="4231520" y="3479827"/>
            <a:ext cx="3013689" cy="2058961"/>
          </a:xfrm>
          <a:prstGeom prst="rect">
            <a:avLst/>
          </a:prstGeom>
          <a:noFill/>
          <a:ln w="57150" cap="flat" cmpd="sng">
            <a:solidFill>
              <a:srgbClr val="FFFF00"/>
            </a:solidFill>
            <a:prstDash val="solid"/>
            <a:miter lim="8000"/>
            <a:headEnd type="none" w="med" len="med"/>
            <a:tailEnd type="none" w="med" len="med"/>
          </a:ln>
        </p:spPr>
      </p:pic>
      <p:sp>
        <p:nvSpPr>
          <p:cNvPr id="385" name="Shape 385"/>
          <p:cNvSpPr txBox="1"/>
          <p:nvPr/>
        </p:nvSpPr>
        <p:spPr>
          <a:xfrm>
            <a:off x="4595361" y="4016016"/>
            <a:ext cx="2941637" cy="9382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500">
                <a:solidFill>
                  <a:schemeClr val="dk1"/>
                </a:solidFill>
                <a:latin typeface="Galdeano"/>
                <a:ea typeface="Galdeano"/>
                <a:cs typeface="Galdeano"/>
                <a:sym typeface="Galdeano"/>
              </a:rPr>
              <a:t>O        O</a:t>
            </a:r>
            <a:endParaRPr sz="5500">
              <a:solidFill>
                <a:schemeClr val="dk1"/>
              </a:solidFill>
              <a:latin typeface="Galdeano"/>
              <a:ea typeface="Galdeano"/>
              <a:cs typeface="Galdeano"/>
              <a:sym typeface="Galdea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10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Shape 391" descr="DownloadedFile-2.jpeg"/>
          <p:cNvPicPr preferRelativeResize="0"/>
          <p:nvPr/>
        </p:nvPicPr>
        <p:blipFill rotWithShape="1">
          <a:blip r:embed="rId3">
            <a:alphaModFix/>
          </a:blip>
          <a:srcRect/>
          <a:stretch/>
        </p:blipFill>
        <p:spPr>
          <a:xfrm>
            <a:off x="42863" y="0"/>
            <a:ext cx="2419350" cy="1239838"/>
          </a:xfrm>
          <a:prstGeom prst="rect">
            <a:avLst/>
          </a:prstGeom>
          <a:noFill/>
          <a:ln>
            <a:noFill/>
          </a:ln>
        </p:spPr>
      </p:pic>
      <p:pic>
        <p:nvPicPr>
          <p:cNvPr id="392" name="Shape 392" descr="DownloadedFile-2.jpeg"/>
          <p:cNvPicPr preferRelativeResize="0"/>
          <p:nvPr/>
        </p:nvPicPr>
        <p:blipFill rotWithShape="1">
          <a:blip r:embed="rId3">
            <a:alphaModFix/>
          </a:blip>
          <a:srcRect/>
          <a:stretch/>
        </p:blipFill>
        <p:spPr>
          <a:xfrm>
            <a:off x="2462213" y="0"/>
            <a:ext cx="2420937" cy="1239838"/>
          </a:xfrm>
          <a:prstGeom prst="rect">
            <a:avLst/>
          </a:prstGeom>
          <a:noFill/>
          <a:ln>
            <a:noFill/>
          </a:ln>
        </p:spPr>
      </p:pic>
      <p:pic>
        <p:nvPicPr>
          <p:cNvPr id="393" name="Shape 393" descr="DownloadedFile-2.jpeg"/>
          <p:cNvPicPr preferRelativeResize="0"/>
          <p:nvPr/>
        </p:nvPicPr>
        <p:blipFill rotWithShape="1">
          <a:blip r:embed="rId3">
            <a:alphaModFix/>
          </a:blip>
          <a:srcRect/>
          <a:stretch/>
        </p:blipFill>
        <p:spPr>
          <a:xfrm>
            <a:off x="4883150" y="0"/>
            <a:ext cx="2419350" cy="1239838"/>
          </a:xfrm>
          <a:prstGeom prst="rect">
            <a:avLst/>
          </a:prstGeom>
          <a:noFill/>
          <a:ln>
            <a:noFill/>
          </a:ln>
        </p:spPr>
      </p:pic>
      <p:pic>
        <p:nvPicPr>
          <p:cNvPr id="394" name="Shape 394" descr="DownloadedFile-2.jpeg"/>
          <p:cNvPicPr preferRelativeResize="0"/>
          <p:nvPr/>
        </p:nvPicPr>
        <p:blipFill rotWithShape="1">
          <a:blip r:embed="rId3">
            <a:alphaModFix/>
          </a:blip>
          <a:srcRect/>
          <a:stretch/>
        </p:blipFill>
        <p:spPr>
          <a:xfrm>
            <a:off x="6916738" y="0"/>
            <a:ext cx="2227262" cy="1239838"/>
          </a:xfrm>
          <a:prstGeom prst="rect">
            <a:avLst/>
          </a:prstGeom>
          <a:noFill/>
          <a:ln>
            <a:noFill/>
          </a:ln>
        </p:spPr>
      </p:pic>
      <p:sp>
        <p:nvSpPr>
          <p:cNvPr id="395" name="Shape 395"/>
          <p:cNvSpPr txBox="1"/>
          <p:nvPr/>
        </p:nvSpPr>
        <p:spPr>
          <a:xfrm>
            <a:off x="0" y="127999"/>
            <a:ext cx="9143999" cy="7386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200" b="1">
                <a:solidFill>
                  <a:srgbClr val="800000"/>
                </a:solidFill>
                <a:latin typeface="Galdeano"/>
                <a:ea typeface="Galdeano"/>
                <a:cs typeface="Galdeano"/>
                <a:sym typeface="Galdeano"/>
              </a:rPr>
              <a:t>Water – We Can’t Have Life Without it!</a:t>
            </a:r>
            <a:endParaRPr sz="4200" b="1">
              <a:solidFill>
                <a:srgbClr val="800000"/>
              </a:solidFill>
              <a:latin typeface="Galdeano"/>
              <a:ea typeface="Galdeano"/>
              <a:cs typeface="Galdeano"/>
              <a:sym typeface="Galdeano"/>
            </a:endParaRPr>
          </a:p>
        </p:txBody>
      </p:sp>
      <p:pic>
        <p:nvPicPr>
          <p:cNvPr id="396" name="Shape 396"/>
          <p:cNvPicPr preferRelativeResize="0"/>
          <p:nvPr/>
        </p:nvPicPr>
        <p:blipFill rotWithShape="1">
          <a:blip r:embed="rId4">
            <a:alphaModFix/>
          </a:blip>
          <a:srcRect/>
          <a:stretch/>
        </p:blipFill>
        <p:spPr>
          <a:xfrm>
            <a:off x="6658346" y="1239838"/>
            <a:ext cx="2485654" cy="3630612"/>
          </a:xfrm>
          <a:prstGeom prst="rect">
            <a:avLst/>
          </a:prstGeom>
          <a:noFill/>
          <a:ln>
            <a:noFill/>
          </a:ln>
        </p:spPr>
      </p:pic>
      <p:sp>
        <p:nvSpPr>
          <p:cNvPr id="397" name="Shape 397"/>
          <p:cNvSpPr txBox="1"/>
          <p:nvPr/>
        </p:nvSpPr>
        <p:spPr>
          <a:xfrm>
            <a:off x="-25658" y="1150042"/>
            <a:ext cx="6916738"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000090"/>
                </a:solidFill>
                <a:latin typeface="Galdeano"/>
                <a:ea typeface="Galdeano"/>
                <a:cs typeface="Galdeano"/>
                <a:sym typeface="Galdeano"/>
              </a:rPr>
              <a:t>The polarity of water is so important!  Let me say this one more time!!</a:t>
            </a:r>
            <a:endParaRPr/>
          </a:p>
        </p:txBody>
      </p:sp>
      <p:sp>
        <p:nvSpPr>
          <p:cNvPr id="398" name="Shape 398"/>
          <p:cNvSpPr txBox="1"/>
          <p:nvPr/>
        </p:nvSpPr>
        <p:spPr>
          <a:xfrm>
            <a:off x="0" y="2316163"/>
            <a:ext cx="6916738" cy="2124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rgbClr val="630E0E"/>
                </a:solidFill>
                <a:latin typeface="Galdeano"/>
                <a:ea typeface="Galdeano"/>
                <a:cs typeface="Galdeano"/>
                <a:sym typeface="Galdeano"/>
              </a:rPr>
              <a:t>In a water molecule, an oxygen atom has a much _________________ for electrons than does the hydrogen atom.  At any given time, there is a greater probability of finding the shared electrons near the _________ atom than near the ___________ atom.</a:t>
            </a:r>
            <a:endParaRPr/>
          </a:p>
          <a:p>
            <a:pPr marL="0" marR="0" lvl="0" indent="0" algn="l" rtl="0">
              <a:spcBef>
                <a:spcPts val="0"/>
              </a:spcBef>
              <a:spcAft>
                <a:spcPts val="0"/>
              </a:spcAft>
              <a:buNone/>
            </a:pPr>
            <a:endParaRPr sz="2200">
              <a:solidFill>
                <a:srgbClr val="630E0E"/>
              </a:solidFill>
              <a:latin typeface="Galdeano"/>
              <a:ea typeface="Galdeano"/>
              <a:cs typeface="Galdeano"/>
              <a:sym typeface="Galdeano"/>
            </a:endParaRPr>
          </a:p>
        </p:txBody>
      </p:sp>
      <p:sp>
        <p:nvSpPr>
          <p:cNvPr id="399" name="Shape 399"/>
          <p:cNvSpPr txBox="1"/>
          <p:nvPr/>
        </p:nvSpPr>
        <p:spPr>
          <a:xfrm>
            <a:off x="52169" y="2654044"/>
            <a:ext cx="2741613" cy="4302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rgbClr val="0000FF"/>
                </a:solidFill>
                <a:latin typeface="Galdeano"/>
                <a:ea typeface="Galdeano"/>
                <a:cs typeface="Galdeano"/>
                <a:sym typeface="Galdeano"/>
              </a:rPr>
              <a:t>stronger attraction</a:t>
            </a:r>
            <a:endParaRPr/>
          </a:p>
        </p:txBody>
      </p:sp>
      <p:sp>
        <p:nvSpPr>
          <p:cNvPr id="400" name="Shape 400"/>
          <p:cNvSpPr txBox="1"/>
          <p:nvPr/>
        </p:nvSpPr>
        <p:spPr>
          <a:xfrm>
            <a:off x="2766703" y="3292304"/>
            <a:ext cx="1332000" cy="492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2600">
                <a:solidFill>
                  <a:srgbClr val="0000FF"/>
                </a:solidFill>
                <a:latin typeface="Galdeano"/>
                <a:ea typeface="Galdeano"/>
                <a:cs typeface="Galdeano"/>
                <a:sym typeface="Galdeano"/>
              </a:rPr>
              <a:t>oxygen</a:t>
            </a:r>
            <a:endParaRPr/>
          </a:p>
        </p:txBody>
      </p:sp>
      <p:sp>
        <p:nvSpPr>
          <p:cNvPr id="401" name="Shape 401"/>
          <p:cNvSpPr txBox="1"/>
          <p:nvPr/>
        </p:nvSpPr>
        <p:spPr>
          <a:xfrm>
            <a:off x="52168" y="3578570"/>
            <a:ext cx="1717800" cy="47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a:solidFill>
                  <a:srgbClr val="0000FF"/>
                </a:solidFill>
                <a:latin typeface="Galdeano"/>
                <a:ea typeface="Galdeano"/>
                <a:cs typeface="Galdeano"/>
                <a:sym typeface="Galdeano"/>
              </a:rPr>
              <a:t>hydrogen</a:t>
            </a:r>
            <a:endParaRPr/>
          </a:p>
        </p:txBody>
      </p:sp>
      <p:sp>
        <p:nvSpPr>
          <p:cNvPr id="402" name="Shape 402"/>
          <p:cNvSpPr txBox="1"/>
          <p:nvPr/>
        </p:nvSpPr>
        <p:spPr>
          <a:xfrm>
            <a:off x="42863" y="4548981"/>
            <a:ext cx="8591177"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100" b="1">
                <a:solidFill>
                  <a:schemeClr val="dk1"/>
                </a:solidFill>
                <a:latin typeface="Galdeano"/>
                <a:ea typeface="Galdeano"/>
                <a:cs typeface="Galdeano"/>
                <a:sym typeface="Galdeano"/>
              </a:rPr>
              <a:t>As a result, the oxygen end of the molecule has a slight </a:t>
            </a:r>
            <a:r>
              <a:rPr lang="en-US" sz="2100" b="1">
                <a:solidFill>
                  <a:srgbClr val="FF0000"/>
                </a:solidFill>
                <a:latin typeface="Galdeano"/>
                <a:ea typeface="Galdeano"/>
                <a:cs typeface="Galdeano"/>
                <a:sym typeface="Galdeano"/>
              </a:rPr>
              <a:t>negative</a:t>
            </a:r>
            <a:r>
              <a:rPr lang="en-US" sz="2100" b="1">
                <a:solidFill>
                  <a:schemeClr val="dk1"/>
                </a:solidFill>
                <a:latin typeface="Galdeano"/>
                <a:ea typeface="Galdeano"/>
                <a:cs typeface="Galdeano"/>
                <a:sym typeface="Galdeano"/>
              </a:rPr>
              <a:t> </a:t>
            </a:r>
            <a:endParaRPr sz="2100" b="1">
              <a:solidFill>
                <a:schemeClr val="dk1"/>
              </a:solidFill>
              <a:latin typeface="Galdeano"/>
              <a:ea typeface="Galdeano"/>
              <a:cs typeface="Galdeano"/>
              <a:sym typeface="Galdeano"/>
            </a:endParaRPr>
          </a:p>
          <a:p>
            <a:pPr marL="0" marR="0" lvl="0" indent="0" algn="l" rtl="0">
              <a:spcBef>
                <a:spcPts val="0"/>
              </a:spcBef>
              <a:spcAft>
                <a:spcPts val="0"/>
              </a:spcAft>
              <a:buNone/>
            </a:pPr>
            <a:r>
              <a:rPr lang="en-US" sz="2100" b="1">
                <a:solidFill>
                  <a:schemeClr val="dk1"/>
                </a:solidFill>
                <a:latin typeface="Galdeano"/>
                <a:ea typeface="Galdeano"/>
                <a:cs typeface="Galdeano"/>
                <a:sym typeface="Galdeano"/>
              </a:rPr>
              <a:t>charge and the hydrogen end of the molecule has a slight </a:t>
            </a:r>
            <a:r>
              <a:rPr lang="en-US" sz="2100" b="1">
                <a:solidFill>
                  <a:srgbClr val="FF0000"/>
                </a:solidFill>
                <a:latin typeface="Galdeano"/>
                <a:ea typeface="Galdeano"/>
                <a:cs typeface="Galdeano"/>
                <a:sym typeface="Galdeano"/>
              </a:rPr>
              <a:t>positive</a:t>
            </a:r>
            <a:r>
              <a:rPr lang="en-US" sz="2100" b="1">
                <a:solidFill>
                  <a:schemeClr val="dk1"/>
                </a:solidFill>
                <a:latin typeface="Galdeano"/>
                <a:ea typeface="Galdeano"/>
                <a:cs typeface="Galdeano"/>
                <a:sym typeface="Galdeano"/>
              </a:rPr>
              <a:t> charge.</a:t>
            </a:r>
            <a:endParaRPr sz="2100" b="1">
              <a:solidFill>
                <a:schemeClr val="dk1"/>
              </a:solidFill>
              <a:latin typeface="Galdeano"/>
              <a:ea typeface="Galdeano"/>
              <a:cs typeface="Galdeano"/>
              <a:sym typeface="Galdeano"/>
            </a:endParaRPr>
          </a:p>
        </p:txBody>
      </p:sp>
      <p:sp>
        <p:nvSpPr>
          <p:cNvPr id="403" name="Shape 403"/>
          <p:cNvSpPr txBox="1"/>
          <p:nvPr/>
        </p:nvSpPr>
        <p:spPr>
          <a:xfrm>
            <a:off x="197864" y="5535613"/>
            <a:ext cx="4272118" cy="1015663"/>
          </a:xfrm>
          <a:prstGeom prst="rect">
            <a:avLst/>
          </a:prstGeom>
          <a:solidFill>
            <a:srgbClr val="B21818"/>
          </a:solidFill>
          <a:ln w="12700" cap="flat" cmpd="sng">
            <a:solidFill>
              <a:srgbClr val="C51515"/>
            </a:solidFill>
            <a:prstDash val="solid"/>
            <a:round/>
            <a:headEnd type="none" w="med" len="med"/>
            <a:tailEnd type="none" w="med" len="med"/>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A molecule that is positive at one end and negative at the other end is called a </a:t>
            </a:r>
            <a:r>
              <a:rPr lang="en-US" sz="2000" b="1">
                <a:solidFill>
                  <a:schemeClr val="lt1"/>
                </a:solidFill>
                <a:latin typeface="Arial"/>
                <a:ea typeface="Arial"/>
                <a:cs typeface="Arial"/>
                <a:sym typeface="Arial"/>
              </a:rPr>
              <a:t>polar molecule. </a:t>
            </a:r>
            <a:endParaRPr/>
          </a:p>
        </p:txBody>
      </p:sp>
      <p:sp>
        <p:nvSpPr>
          <p:cNvPr id="404" name="Shape 404"/>
          <p:cNvSpPr txBox="1"/>
          <p:nvPr/>
        </p:nvSpPr>
        <p:spPr>
          <a:xfrm>
            <a:off x="4658023" y="5409212"/>
            <a:ext cx="4260850" cy="1323439"/>
          </a:xfrm>
          <a:prstGeom prst="rect">
            <a:avLst/>
          </a:prstGeom>
          <a:solidFill>
            <a:srgbClr val="8DCF1B"/>
          </a:solidFill>
          <a:ln w="12700" cap="flat" cmpd="sng">
            <a:solidFill>
              <a:srgbClr val="9AE418"/>
            </a:solidFill>
            <a:prstDash val="solid"/>
            <a:round/>
            <a:headEnd type="none" w="med" len="med"/>
            <a:tailEnd type="none" w="med" len="med"/>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rgbClr val="46186A"/>
                </a:solidFill>
                <a:latin typeface="Arial"/>
                <a:ea typeface="Arial"/>
                <a:cs typeface="Arial"/>
                <a:sym typeface="Arial"/>
              </a:rPr>
              <a:t>A water molecule is polar because there is an uneven distribution of electrons between the oxygen and hydrogen atoms.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1000"/>
                                        <p:tgtEl>
                                          <p:spTgt spid="3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7"/>
                                        </p:tgtEl>
                                        <p:attrNameLst>
                                          <p:attrName>style.visibility</p:attrName>
                                        </p:attrNameLst>
                                      </p:cBhvr>
                                      <p:to>
                                        <p:strVal val="visible"/>
                                      </p:to>
                                    </p:set>
                                    <p:animEffect transition="in" filter="fade">
                                      <p:cBhvr>
                                        <p:cTn id="12" dur="500"/>
                                        <p:tgtEl>
                                          <p:spTgt spid="39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99"/>
                                        </p:tgtEl>
                                        <p:attrNameLst>
                                          <p:attrName>style.visibility</p:attrName>
                                        </p:attrNameLst>
                                      </p:cBhvr>
                                      <p:to>
                                        <p:strVal val="visible"/>
                                      </p:to>
                                    </p:set>
                                    <p:animEffect transition="in" filter="fade">
                                      <p:cBhvr>
                                        <p:cTn id="21" dur="2000"/>
                                        <p:tgtEl>
                                          <p:spTgt spid="39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00"/>
                                        </p:tgtEl>
                                        <p:attrNameLst>
                                          <p:attrName>style.visibility</p:attrName>
                                        </p:attrNameLst>
                                      </p:cBhvr>
                                      <p:to>
                                        <p:strVal val="visible"/>
                                      </p:to>
                                    </p:set>
                                    <p:animEffect transition="in" filter="fade">
                                      <p:cBhvr>
                                        <p:cTn id="26" dur="500"/>
                                        <p:tgtEl>
                                          <p:spTgt spid="40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1"/>
                                        </p:tgtEl>
                                        <p:attrNameLst>
                                          <p:attrName>style.visibility</p:attrName>
                                        </p:attrNameLst>
                                      </p:cBhvr>
                                      <p:to>
                                        <p:strVal val="visible"/>
                                      </p:to>
                                    </p:set>
                                    <p:animEffect transition="in" filter="fade">
                                      <p:cBhvr>
                                        <p:cTn id="31" dur="500"/>
                                        <p:tgtEl>
                                          <p:spTgt spid="40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02"/>
                                        </p:tgtEl>
                                        <p:attrNameLst>
                                          <p:attrName>style.visibility</p:attrName>
                                        </p:attrNameLst>
                                      </p:cBhvr>
                                      <p:to>
                                        <p:strVal val="visible"/>
                                      </p:to>
                                    </p:set>
                                    <p:animEffect transition="in" filter="fade">
                                      <p:cBhvr>
                                        <p:cTn id="36" dur="500"/>
                                        <p:tgtEl>
                                          <p:spTgt spid="40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3"/>
                                        </p:tgtEl>
                                        <p:attrNameLst>
                                          <p:attrName>style.visibility</p:attrName>
                                        </p:attrNameLst>
                                      </p:cBhvr>
                                      <p:to>
                                        <p:strVal val="visible"/>
                                      </p:to>
                                    </p:set>
                                    <p:animEffect transition="in" filter="fade">
                                      <p:cBhvr>
                                        <p:cTn id="41" dur="1000"/>
                                        <p:tgtEl>
                                          <p:spTgt spid="40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04"/>
                                        </p:tgtEl>
                                        <p:attrNameLst>
                                          <p:attrName>style.visibility</p:attrName>
                                        </p:attrNameLst>
                                      </p:cBhvr>
                                      <p:to>
                                        <p:strVal val="visible"/>
                                      </p:to>
                                    </p:set>
                                    <p:animEffect transition="in" filter="fade">
                                      <p:cBhvr>
                                        <p:cTn id="46" dur="1822"/>
                                        <p:tgtEl>
                                          <p:spTgt spid="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p:nvPr/>
        </p:nvSpPr>
        <p:spPr>
          <a:xfrm>
            <a:off x="0" y="0"/>
            <a:ext cx="9144000" cy="984250"/>
          </a:xfrm>
          <a:prstGeom prst="rect">
            <a:avLst/>
          </a:prstGeom>
          <a:solidFill>
            <a:schemeClr val="lt1"/>
          </a:solidFill>
          <a:ln w="76200" cap="flat" cmpd="sng">
            <a:solidFill>
              <a:srgbClr val="BC1919"/>
            </a:solidFill>
            <a:prstDash val="solid"/>
            <a:round/>
            <a:headEnd type="none" w="med" len="med"/>
            <a:tailEnd type="none" w="med" len="med"/>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700">
                <a:solidFill>
                  <a:srgbClr val="FF0000"/>
                </a:solidFill>
                <a:latin typeface="Arial"/>
                <a:ea typeface="Arial"/>
                <a:cs typeface="Arial"/>
                <a:sym typeface="Arial"/>
              </a:rPr>
              <a:t>Hydrogen Bonding</a:t>
            </a:r>
            <a:endParaRPr/>
          </a:p>
        </p:txBody>
      </p:sp>
      <p:pic>
        <p:nvPicPr>
          <p:cNvPr id="410" name="Shape 410"/>
          <p:cNvPicPr preferRelativeResize="0"/>
          <p:nvPr/>
        </p:nvPicPr>
        <p:blipFill rotWithShape="1">
          <a:blip r:embed="rId3">
            <a:alphaModFix/>
          </a:blip>
          <a:srcRect/>
          <a:stretch/>
        </p:blipFill>
        <p:spPr>
          <a:xfrm>
            <a:off x="3330575" y="998538"/>
            <a:ext cx="3221038" cy="3771900"/>
          </a:xfrm>
          <a:prstGeom prst="rect">
            <a:avLst/>
          </a:prstGeom>
          <a:noFill/>
          <a:ln>
            <a:noFill/>
          </a:ln>
        </p:spPr>
      </p:pic>
      <p:sp>
        <p:nvSpPr>
          <p:cNvPr id="411" name="Shape 411"/>
          <p:cNvSpPr txBox="1"/>
          <p:nvPr/>
        </p:nvSpPr>
        <p:spPr>
          <a:xfrm>
            <a:off x="0" y="984250"/>
            <a:ext cx="3330575" cy="4032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Galdeano"/>
                <a:ea typeface="Galdeano"/>
                <a:cs typeface="Galdeano"/>
                <a:sym typeface="Galdeano"/>
              </a:rPr>
              <a:t>Water molecules stick together because </a:t>
            </a:r>
            <a:r>
              <a:rPr lang="en-US" sz="3200">
                <a:solidFill>
                  <a:srgbClr val="FF0000"/>
                </a:solidFill>
                <a:latin typeface="Galdeano"/>
                <a:ea typeface="Galdeano"/>
                <a:cs typeface="Galdeano"/>
                <a:sym typeface="Galdeano"/>
              </a:rPr>
              <a:t>the opposite charges of the molecules attract one another.  </a:t>
            </a:r>
            <a:endParaRPr/>
          </a:p>
          <a:p>
            <a:pPr marL="0" marR="0" lvl="0" indent="0" algn="l" rtl="0">
              <a:spcBef>
                <a:spcPts val="0"/>
              </a:spcBef>
              <a:spcAft>
                <a:spcPts val="0"/>
              </a:spcAft>
              <a:buNone/>
            </a:pPr>
            <a:endParaRPr sz="3200">
              <a:solidFill>
                <a:schemeClr val="dk1"/>
              </a:solidFill>
              <a:latin typeface="Galdeano"/>
              <a:ea typeface="Galdeano"/>
              <a:cs typeface="Galdeano"/>
              <a:sym typeface="Galdeano"/>
            </a:endParaRPr>
          </a:p>
        </p:txBody>
      </p:sp>
      <p:sp>
        <p:nvSpPr>
          <p:cNvPr id="412" name="Shape 412"/>
          <p:cNvSpPr txBox="1"/>
          <p:nvPr/>
        </p:nvSpPr>
        <p:spPr>
          <a:xfrm>
            <a:off x="5421313" y="998538"/>
            <a:ext cx="3143250" cy="892552"/>
          </a:xfrm>
          <a:prstGeom prst="rect">
            <a:avLst/>
          </a:prstGeom>
          <a:noFill/>
          <a:ln>
            <a:noFill/>
          </a:ln>
        </p:spPr>
        <p:txBody>
          <a:bodyPr spcFirstLastPara="1" wrap="square" lIns="91425" tIns="45700" rIns="91425" bIns="45700" anchor="t" anchorCtr="0">
            <a:noAutofit/>
          </a:bodyPr>
          <a:lstStyle/>
          <a:p>
            <a:pPr marL="744538" marR="0" lvl="0" indent="-744538" algn="l" rtl="0">
              <a:spcBef>
                <a:spcPts val="0"/>
              </a:spcBef>
              <a:spcAft>
                <a:spcPts val="0"/>
              </a:spcAft>
              <a:buNone/>
            </a:pPr>
            <a:r>
              <a:rPr lang="en-US" sz="2600" b="1">
                <a:solidFill>
                  <a:schemeClr val="lt1"/>
                </a:solidFill>
                <a:latin typeface="Galdeano"/>
                <a:ea typeface="Galdeano"/>
                <a:cs typeface="Galdeano"/>
                <a:sym typeface="Galdeano"/>
              </a:rPr>
              <a:t>&lt;-----  Water molecule</a:t>
            </a:r>
            <a:endParaRPr sz="2600" b="1">
              <a:solidFill>
                <a:schemeClr val="lt1"/>
              </a:solidFill>
              <a:latin typeface="Galdeano"/>
              <a:ea typeface="Galdeano"/>
              <a:cs typeface="Galdeano"/>
              <a:sym typeface="Galdeano"/>
            </a:endParaRPr>
          </a:p>
        </p:txBody>
      </p:sp>
      <p:sp>
        <p:nvSpPr>
          <p:cNvPr id="413" name="Shape 413"/>
          <p:cNvSpPr txBox="1"/>
          <p:nvPr/>
        </p:nvSpPr>
        <p:spPr>
          <a:xfrm>
            <a:off x="4979988" y="1827213"/>
            <a:ext cx="3143250" cy="4778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b="1">
                <a:solidFill>
                  <a:srgbClr val="000000"/>
                </a:solidFill>
                <a:latin typeface="Galdeano"/>
                <a:ea typeface="Galdeano"/>
                <a:cs typeface="Galdeano"/>
                <a:sym typeface="Galdeano"/>
              </a:rPr>
              <a:t>&lt;------ Hydrogen Bond</a:t>
            </a:r>
            <a:endParaRPr/>
          </a:p>
        </p:txBody>
      </p:sp>
      <p:sp>
        <p:nvSpPr>
          <p:cNvPr id="414" name="Shape 414"/>
          <p:cNvSpPr txBox="1"/>
          <p:nvPr/>
        </p:nvSpPr>
        <p:spPr>
          <a:xfrm>
            <a:off x="0" y="4522788"/>
            <a:ext cx="4229100" cy="9858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900">
                <a:solidFill>
                  <a:srgbClr val="000090"/>
                </a:solidFill>
                <a:latin typeface="Galdeano"/>
                <a:ea typeface="Galdeano"/>
                <a:cs typeface="Galdeano"/>
                <a:sym typeface="Galdeano"/>
              </a:rPr>
              <a:t>This force of attraction forms </a:t>
            </a:r>
            <a:r>
              <a:rPr lang="en-US" sz="2900" u="sng">
                <a:solidFill>
                  <a:srgbClr val="660066"/>
                </a:solidFill>
                <a:latin typeface="Galdeano"/>
                <a:ea typeface="Galdeano"/>
                <a:cs typeface="Galdeano"/>
                <a:sym typeface="Galdeano"/>
              </a:rPr>
              <a:t>hydrogen bonds</a:t>
            </a:r>
            <a:r>
              <a:rPr lang="en-US" sz="2900">
                <a:solidFill>
                  <a:srgbClr val="000090"/>
                </a:solidFill>
                <a:latin typeface="Galdeano"/>
                <a:ea typeface="Galdeano"/>
                <a:cs typeface="Galdeano"/>
                <a:sym typeface="Galdeano"/>
              </a:rPr>
              <a:t>.</a:t>
            </a:r>
            <a:endParaRPr/>
          </a:p>
        </p:txBody>
      </p:sp>
      <p:sp>
        <p:nvSpPr>
          <p:cNvPr id="415" name="Shape 415"/>
          <p:cNvSpPr txBox="1"/>
          <p:nvPr/>
        </p:nvSpPr>
        <p:spPr>
          <a:xfrm>
            <a:off x="6551613" y="2305050"/>
            <a:ext cx="2592387" cy="31702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dk1"/>
                </a:solidFill>
                <a:latin typeface="Galdeano"/>
                <a:ea typeface="Galdeano"/>
                <a:cs typeface="Galdeano"/>
                <a:sym typeface="Galdeano"/>
              </a:rPr>
              <a:t>The attraction between </a:t>
            </a:r>
            <a:r>
              <a:rPr lang="en-US" sz="2000" b="1">
                <a:solidFill>
                  <a:srgbClr val="660066"/>
                </a:solidFill>
                <a:latin typeface="Galdeano"/>
                <a:ea typeface="Galdeano"/>
                <a:cs typeface="Galdeano"/>
                <a:sym typeface="Galdeano"/>
              </a:rPr>
              <a:t>the oxygen</a:t>
            </a:r>
            <a:endParaRPr/>
          </a:p>
          <a:p>
            <a:pPr marL="0" marR="0" lvl="0" indent="0" algn="ctr" rtl="0">
              <a:spcBef>
                <a:spcPts val="0"/>
              </a:spcBef>
              <a:spcAft>
                <a:spcPts val="0"/>
              </a:spcAft>
              <a:buNone/>
            </a:pPr>
            <a:r>
              <a:rPr lang="en-US" sz="2000" b="1">
                <a:solidFill>
                  <a:srgbClr val="660066"/>
                </a:solidFill>
                <a:latin typeface="Galdeano"/>
                <a:ea typeface="Galdeano"/>
                <a:cs typeface="Galdeano"/>
                <a:sym typeface="Galdeano"/>
              </a:rPr>
              <a:t>of one water molecule and the hydrogen of a different water molecule</a:t>
            </a:r>
            <a:endParaRPr/>
          </a:p>
          <a:p>
            <a:pPr marL="0" marR="0" lvl="0" indent="0" algn="ctr" rtl="0">
              <a:spcBef>
                <a:spcPts val="0"/>
              </a:spcBef>
              <a:spcAft>
                <a:spcPts val="0"/>
              </a:spcAft>
              <a:buNone/>
            </a:pPr>
            <a:r>
              <a:rPr lang="en-US" sz="2000" b="1">
                <a:solidFill>
                  <a:srgbClr val="660066"/>
                </a:solidFill>
                <a:latin typeface="Galdeano"/>
                <a:ea typeface="Galdeano"/>
                <a:cs typeface="Galdeano"/>
                <a:sym typeface="Galdeano"/>
              </a:rPr>
              <a:t>forms a hydrogen bond.</a:t>
            </a:r>
            <a:endParaRPr/>
          </a:p>
          <a:p>
            <a:pPr marL="0" marR="0" lvl="0" indent="0" algn="ctr" rtl="0">
              <a:spcBef>
                <a:spcPts val="0"/>
              </a:spcBef>
              <a:spcAft>
                <a:spcPts val="0"/>
              </a:spcAft>
              <a:buNone/>
            </a:pPr>
            <a:endParaRPr sz="2000">
              <a:solidFill>
                <a:schemeClr val="dk1"/>
              </a:solidFill>
              <a:latin typeface="Galdeano"/>
              <a:ea typeface="Galdeano"/>
              <a:cs typeface="Galdeano"/>
              <a:sym typeface="Galdeano"/>
            </a:endParaRPr>
          </a:p>
        </p:txBody>
      </p:sp>
      <p:sp>
        <p:nvSpPr>
          <p:cNvPr id="416" name="Shape 416"/>
          <p:cNvSpPr txBox="1"/>
          <p:nvPr/>
        </p:nvSpPr>
        <p:spPr>
          <a:xfrm>
            <a:off x="0" y="5508625"/>
            <a:ext cx="9144000" cy="1630363"/>
          </a:xfrm>
          <a:prstGeom prst="rect">
            <a:avLst/>
          </a:prstGeom>
          <a:solidFill>
            <a:srgbClr val="7F2FBC"/>
          </a:solidFill>
          <a:ln w="12700" cap="flat" cmpd="sng">
            <a:solidFill>
              <a:srgbClr val="892FC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a:solidFill>
                  <a:srgbClr val="FFFFFF"/>
                </a:solidFill>
                <a:latin typeface="Galdeano"/>
                <a:ea typeface="Galdeano"/>
                <a:cs typeface="Galdeano"/>
                <a:sym typeface="Galdeano"/>
              </a:rPr>
              <a:t>A single water molecule can form up to </a:t>
            </a:r>
            <a:r>
              <a:rPr lang="en-US" sz="2500" b="1">
                <a:solidFill>
                  <a:schemeClr val="lt1"/>
                </a:solidFill>
                <a:latin typeface="Galdeano"/>
                <a:ea typeface="Galdeano"/>
                <a:cs typeface="Galdeano"/>
                <a:sym typeface="Galdeano"/>
              </a:rPr>
              <a:t>4</a:t>
            </a:r>
            <a:r>
              <a:rPr lang="en-US" sz="2500">
                <a:solidFill>
                  <a:srgbClr val="FFFFFF"/>
                </a:solidFill>
                <a:latin typeface="Galdeano"/>
                <a:ea typeface="Galdeano"/>
                <a:cs typeface="Galdeano"/>
                <a:sym typeface="Galdeano"/>
              </a:rPr>
              <a:t> hydrogen bonds with other water molecules are the same time.  This is responsible for many of the unusual properties found in water.</a:t>
            </a:r>
            <a:endParaRPr/>
          </a:p>
          <a:p>
            <a:pPr marL="0" marR="0" lvl="0" indent="0" algn="l" rtl="0">
              <a:spcBef>
                <a:spcPts val="0"/>
              </a:spcBef>
              <a:spcAft>
                <a:spcPts val="0"/>
              </a:spcAft>
              <a:buNone/>
            </a:pPr>
            <a:endParaRPr sz="2500">
              <a:solidFill>
                <a:srgbClr val="FFFFFF"/>
              </a:solidFill>
              <a:latin typeface="Galdeano"/>
              <a:ea typeface="Galdeano"/>
              <a:cs typeface="Galdeano"/>
              <a:sym typeface="Galdea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Shape 422" descr="MM900046566.GIF"/>
          <p:cNvPicPr preferRelativeResize="0"/>
          <p:nvPr/>
        </p:nvPicPr>
        <p:blipFill rotWithShape="1">
          <a:blip r:embed="rId3">
            <a:alphaModFix/>
          </a:blip>
          <a:srcRect/>
          <a:stretch/>
        </p:blipFill>
        <p:spPr>
          <a:xfrm>
            <a:off x="0" y="0"/>
            <a:ext cx="3581400" cy="3373438"/>
          </a:xfrm>
          <a:prstGeom prst="rect">
            <a:avLst/>
          </a:prstGeom>
          <a:noFill/>
          <a:ln>
            <a:noFill/>
          </a:ln>
        </p:spPr>
      </p:pic>
      <p:sp>
        <p:nvSpPr>
          <p:cNvPr id="423" name="Shape 423"/>
          <p:cNvSpPr/>
          <p:nvPr/>
        </p:nvSpPr>
        <p:spPr>
          <a:xfrm>
            <a:off x="3825875" y="0"/>
            <a:ext cx="5064125" cy="1874838"/>
          </a:xfrm>
          <a:prstGeom prst="wedgeEllipseCallout">
            <a:avLst>
              <a:gd name="adj1" fmla="val -20833"/>
              <a:gd name="adj2" fmla="val 62500"/>
            </a:avLst>
          </a:prstGeom>
          <a:solidFill>
            <a:srgbClr val="D1AEED"/>
          </a:solidFill>
          <a:ln w="76200" cap="flat" cmpd="sng">
            <a:solidFill>
              <a:srgbClr val="008000"/>
            </a:solidFill>
            <a:prstDash val="solid"/>
            <a:round/>
            <a:headEnd type="none" w="med" len="med"/>
            <a:tailEnd type="none" w="med" len="med"/>
          </a:ln>
          <a:effectLst>
            <a:outerShdw blurRad="228600" dist="38100" dir="5400000" sx="104000" sy="104000" algn="ctr" rotWithShape="0">
              <a:srgbClr val="000000">
                <a:alpha val="8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4" name="Shape 424"/>
          <p:cNvSpPr txBox="1"/>
          <p:nvPr/>
        </p:nvSpPr>
        <p:spPr>
          <a:xfrm>
            <a:off x="4118169" y="497528"/>
            <a:ext cx="4467587" cy="115411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00">
                <a:solidFill>
                  <a:srgbClr val="32443D"/>
                </a:solidFill>
                <a:latin typeface="Galdeano"/>
                <a:ea typeface="Galdeano"/>
                <a:cs typeface="Galdeano"/>
                <a:sym typeface="Galdeano"/>
              </a:rPr>
              <a:t>I am finally getting to the point!!  Let me tell you about cohesion and adhesion!</a:t>
            </a:r>
            <a:endParaRPr/>
          </a:p>
        </p:txBody>
      </p:sp>
      <p:sp>
        <p:nvSpPr>
          <p:cNvPr id="425" name="Shape 425"/>
          <p:cNvSpPr txBox="1"/>
          <p:nvPr/>
        </p:nvSpPr>
        <p:spPr>
          <a:xfrm>
            <a:off x="1254125" y="2679700"/>
            <a:ext cx="1843088" cy="4460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300">
                <a:solidFill>
                  <a:srgbClr val="FF0000"/>
                </a:solidFill>
                <a:latin typeface="Galdeano"/>
                <a:ea typeface="Galdeano"/>
                <a:cs typeface="Galdeano"/>
                <a:sym typeface="Galdeano"/>
              </a:rPr>
              <a:t>Cohesion is:</a:t>
            </a:r>
            <a:endParaRPr/>
          </a:p>
        </p:txBody>
      </p:sp>
      <p:sp>
        <p:nvSpPr>
          <p:cNvPr id="426" name="Shape 426"/>
          <p:cNvSpPr txBox="1"/>
          <p:nvPr/>
        </p:nvSpPr>
        <p:spPr>
          <a:xfrm>
            <a:off x="2833688" y="2679700"/>
            <a:ext cx="6056312" cy="80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300">
                <a:solidFill>
                  <a:srgbClr val="FF0000"/>
                </a:solidFill>
                <a:latin typeface="Galdeano"/>
                <a:ea typeface="Galdeano"/>
                <a:cs typeface="Galdeano"/>
                <a:sym typeface="Galdeano"/>
              </a:rPr>
              <a:t>The attraction between molecules of the same substance. </a:t>
            </a:r>
            <a:endParaRPr/>
          </a:p>
        </p:txBody>
      </p:sp>
      <p:pic>
        <p:nvPicPr>
          <p:cNvPr id="427" name="Shape 427" descr="images-6.jpeg"/>
          <p:cNvPicPr preferRelativeResize="0"/>
          <p:nvPr/>
        </p:nvPicPr>
        <p:blipFill rotWithShape="1">
          <a:blip r:embed="rId4">
            <a:alphaModFix/>
          </a:blip>
          <a:srcRect/>
          <a:stretch/>
        </p:blipFill>
        <p:spPr>
          <a:xfrm>
            <a:off x="433388" y="3479800"/>
            <a:ext cx="2778125" cy="1847850"/>
          </a:xfrm>
          <a:prstGeom prst="rect">
            <a:avLst/>
          </a:prstGeom>
          <a:noFill/>
          <a:ln>
            <a:noFill/>
          </a:ln>
        </p:spPr>
      </p:pic>
      <p:sp>
        <p:nvSpPr>
          <p:cNvPr id="428" name="Shape 428"/>
          <p:cNvSpPr txBox="1"/>
          <p:nvPr/>
        </p:nvSpPr>
        <p:spPr>
          <a:xfrm>
            <a:off x="3581400" y="3686175"/>
            <a:ext cx="5562600" cy="11541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300">
                <a:solidFill>
                  <a:schemeClr val="dk1"/>
                </a:solidFill>
                <a:latin typeface="Galdeano"/>
                <a:ea typeface="Galdeano"/>
                <a:cs typeface="Galdeano"/>
                <a:sym typeface="Galdeano"/>
              </a:rPr>
              <a:t>Water molecules stick to one another because of </a:t>
            </a:r>
            <a:r>
              <a:rPr lang="en-US" sz="2300">
                <a:solidFill>
                  <a:srgbClr val="FF0000"/>
                </a:solidFill>
                <a:latin typeface="Galdeano"/>
                <a:ea typeface="Galdeano"/>
                <a:cs typeface="Galdeano"/>
                <a:sym typeface="Galdeano"/>
              </a:rPr>
              <a:t>cohesion</a:t>
            </a:r>
            <a:r>
              <a:rPr lang="en-US" sz="2300">
                <a:solidFill>
                  <a:schemeClr val="dk1"/>
                </a:solidFill>
                <a:latin typeface="Galdeano"/>
                <a:ea typeface="Galdeano"/>
                <a:cs typeface="Galdeano"/>
                <a:sym typeface="Galdeano"/>
              </a:rPr>
              <a:t>.</a:t>
            </a:r>
            <a:endParaRPr/>
          </a:p>
          <a:p>
            <a:pPr marL="0" marR="0" lvl="0" indent="0" algn="l" rtl="0">
              <a:spcBef>
                <a:spcPts val="0"/>
              </a:spcBef>
              <a:spcAft>
                <a:spcPts val="0"/>
              </a:spcAft>
              <a:buNone/>
            </a:pPr>
            <a:endParaRPr sz="2300">
              <a:solidFill>
                <a:schemeClr val="dk1"/>
              </a:solidFill>
              <a:latin typeface="Galdeano"/>
              <a:ea typeface="Galdeano"/>
              <a:cs typeface="Galdeano"/>
              <a:sym typeface="Galdeano"/>
            </a:endParaRPr>
          </a:p>
        </p:txBody>
      </p:sp>
      <p:pic>
        <p:nvPicPr>
          <p:cNvPr id="429" name="Shape 429" descr="DownloadedFile-4.jpeg"/>
          <p:cNvPicPr preferRelativeResize="0"/>
          <p:nvPr/>
        </p:nvPicPr>
        <p:blipFill rotWithShape="1">
          <a:blip r:embed="rId5">
            <a:alphaModFix/>
          </a:blip>
          <a:srcRect/>
          <a:stretch/>
        </p:blipFill>
        <p:spPr>
          <a:xfrm>
            <a:off x="6516261" y="4580234"/>
            <a:ext cx="2310215" cy="1839616"/>
          </a:xfrm>
          <a:prstGeom prst="rect">
            <a:avLst/>
          </a:prstGeom>
          <a:noFill/>
          <a:ln w="38100" cap="flat" cmpd="sng">
            <a:solidFill>
              <a:srgbClr val="FFFFFF"/>
            </a:solidFill>
            <a:prstDash val="solid"/>
            <a:miter lim="8000"/>
            <a:headEnd type="none" w="med" len="med"/>
            <a:tailEnd type="none" w="med" len="med"/>
          </a:ln>
        </p:spPr>
      </p:pic>
      <p:sp>
        <p:nvSpPr>
          <p:cNvPr id="430" name="Shape 430"/>
          <p:cNvSpPr txBox="1"/>
          <p:nvPr/>
        </p:nvSpPr>
        <p:spPr>
          <a:xfrm>
            <a:off x="3211513" y="5054927"/>
            <a:ext cx="3189287" cy="4778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000090"/>
                </a:solidFill>
                <a:latin typeface="Galdeano"/>
                <a:ea typeface="Galdeano"/>
                <a:cs typeface="Galdeano"/>
                <a:sym typeface="Galdeano"/>
              </a:rPr>
              <a:t>Adhesion is:</a:t>
            </a:r>
            <a:endParaRPr/>
          </a:p>
        </p:txBody>
      </p:sp>
      <p:sp>
        <p:nvSpPr>
          <p:cNvPr id="431" name="Shape 431"/>
          <p:cNvSpPr txBox="1"/>
          <p:nvPr/>
        </p:nvSpPr>
        <p:spPr>
          <a:xfrm>
            <a:off x="3211513" y="5485851"/>
            <a:ext cx="3189287" cy="115411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00" b="1">
                <a:solidFill>
                  <a:srgbClr val="000090"/>
                </a:solidFill>
                <a:latin typeface="Galdeano"/>
                <a:ea typeface="Galdeano"/>
                <a:cs typeface="Galdeano"/>
                <a:sym typeface="Galdeano"/>
              </a:rPr>
              <a:t>an attraction between molecules of different substances. </a:t>
            </a:r>
            <a:endParaRPr/>
          </a:p>
        </p:txBody>
      </p:sp>
      <p:sp>
        <p:nvSpPr>
          <p:cNvPr id="432" name="Shape 432"/>
          <p:cNvSpPr txBox="1"/>
          <p:nvPr/>
        </p:nvSpPr>
        <p:spPr>
          <a:xfrm>
            <a:off x="0" y="5327650"/>
            <a:ext cx="3211513" cy="1862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300" b="1">
                <a:solidFill>
                  <a:srgbClr val="6A24A0"/>
                </a:solidFill>
                <a:latin typeface="Galdeano"/>
                <a:ea typeface="Galdeano"/>
                <a:cs typeface="Galdeano"/>
                <a:sym typeface="Galdeano"/>
              </a:rPr>
              <a:t>When water sticks to other substances beside itself, it does so because of adhesion.</a:t>
            </a:r>
            <a:endParaRPr/>
          </a:p>
          <a:p>
            <a:pPr marL="0" marR="0" lvl="0" indent="0" algn="l" rtl="0">
              <a:spcBef>
                <a:spcPts val="0"/>
              </a:spcBef>
              <a:spcAft>
                <a:spcPts val="0"/>
              </a:spcAft>
              <a:buNone/>
            </a:pPr>
            <a:endParaRPr sz="2300" b="1">
              <a:solidFill>
                <a:srgbClr val="6A24A0"/>
              </a:solidFill>
              <a:latin typeface="Galdeano"/>
              <a:ea typeface="Galdeano"/>
              <a:cs typeface="Galdeano"/>
              <a:sym typeface="Galdea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26"/>
                                        </p:tgtEl>
                                        <p:attrNameLst>
                                          <p:attrName>style.visibility</p:attrName>
                                        </p:attrNameLst>
                                      </p:cBhvr>
                                      <p:to>
                                        <p:strVal val="visible"/>
                                      </p:to>
                                    </p:set>
                                    <p:animEffect transition="in" filter="fade">
                                      <p:cBhvr>
                                        <p:cTn id="11" dur="1000"/>
                                        <p:tgtEl>
                                          <p:spTgt spid="42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2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30"/>
                                        </p:tgtEl>
                                        <p:attrNameLst>
                                          <p:attrName>style.visibility</p:attrName>
                                        </p:attrNameLst>
                                      </p:cBhvr>
                                      <p:to>
                                        <p:strVal val="visible"/>
                                      </p:to>
                                    </p:set>
                                    <p:anim calcmode="lin" valueType="num">
                                      <p:cBhvr additive="base">
                                        <p:cTn id="28" dur="500"/>
                                        <p:tgtEl>
                                          <p:spTgt spid="4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31"/>
                                        </p:tgtEl>
                                        <p:attrNameLst>
                                          <p:attrName>style.visibility</p:attrName>
                                        </p:attrNameLst>
                                      </p:cBhvr>
                                      <p:to>
                                        <p:strVal val="visible"/>
                                      </p:to>
                                    </p:set>
                                    <p:anim calcmode="lin" valueType="num">
                                      <p:cBhvr additive="base">
                                        <p:cTn id="33" dur="500"/>
                                        <p:tgtEl>
                                          <p:spTgt spid="43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32"/>
                                        </p:tgtEl>
                                        <p:attrNameLst>
                                          <p:attrName>style.visibility</p:attrName>
                                        </p:attrNameLst>
                                      </p:cBhvr>
                                      <p:to>
                                        <p:strVal val="visible"/>
                                      </p:to>
                                    </p:set>
                                    <p:animEffect transition="in" filter="fade">
                                      <p:cBhvr>
                                        <p:cTn id="38" dur="20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p:nvPr/>
        </p:nvSpPr>
        <p:spPr>
          <a:xfrm>
            <a:off x="3815049" y="205237"/>
            <a:ext cx="469070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0" i="0" u="none" strike="noStrike" cap="none">
                <a:solidFill>
                  <a:srgbClr val="FFFF00"/>
                </a:solidFill>
                <a:latin typeface="Arial"/>
                <a:ea typeface="Arial"/>
                <a:cs typeface="Arial"/>
                <a:sym typeface="Arial"/>
              </a:rPr>
              <a:t>Life depends on chemistry.</a:t>
            </a:r>
            <a:endParaRPr sz="3600">
              <a:solidFill>
                <a:srgbClr val="FFFF00"/>
              </a:solidFill>
              <a:latin typeface="Arial"/>
              <a:ea typeface="Arial"/>
              <a:cs typeface="Arial"/>
              <a:sym typeface="Arial"/>
            </a:endParaRPr>
          </a:p>
        </p:txBody>
      </p:sp>
      <p:sp>
        <p:nvSpPr>
          <p:cNvPr id="222" name="Shape 222"/>
          <p:cNvSpPr txBox="1"/>
          <p:nvPr/>
        </p:nvSpPr>
        <p:spPr>
          <a:xfrm>
            <a:off x="452349" y="2730759"/>
            <a:ext cx="5785961"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Covered By Your Grace"/>
                <a:ea typeface="Covered By Your Grace"/>
                <a:cs typeface="Covered By Your Grace"/>
                <a:sym typeface="Covered By Your Grace"/>
              </a:rPr>
              <a:t>Living things are composed of chemical compounds.</a:t>
            </a:r>
            <a:endParaRPr sz="3200">
              <a:solidFill>
                <a:schemeClr val="dk1"/>
              </a:solidFill>
              <a:latin typeface="Covered By Your Grace"/>
              <a:ea typeface="Covered By Your Grace"/>
              <a:cs typeface="Covered By Your Grace"/>
              <a:sym typeface="Covered By Your Grace"/>
            </a:endParaRPr>
          </a:p>
        </p:txBody>
      </p:sp>
      <p:sp>
        <p:nvSpPr>
          <p:cNvPr id="223" name="Shape 223"/>
          <p:cNvSpPr txBox="1"/>
          <p:nvPr/>
        </p:nvSpPr>
        <p:spPr>
          <a:xfrm>
            <a:off x="2463200" y="3875973"/>
            <a:ext cx="4161600" cy="2982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a:solidFill>
                  <a:srgbClr val="22FF29"/>
                </a:solidFill>
                <a:latin typeface="Covered By Your Grace"/>
                <a:ea typeface="Covered By Your Grace"/>
                <a:cs typeface="Covered By Your Grace"/>
                <a:sym typeface="Covered By Your Grace"/>
              </a:rPr>
              <a:t>In order to understand biology, one must first understand the chemistry of life.</a:t>
            </a:r>
            <a:endParaRPr sz="4000">
              <a:solidFill>
                <a:srgbClr val="22FF29"/>
              </a:solidFill>
              <a:latin typeface="Covered By Your Grace"/>
              <a:ea typeface="Covered By Your Grace"/>
              <a:cs typeface="Covered By Your Grace"/>
              <a:sym typeface="Covered By Your Grace"/>
            </a:endParaRPr>
          </a:p>
        </p:txBody>
      </p:sp>
      <p:pic>
        <p:nvPicPr>
          <p:cNvPr id="224" name="Shape 224" descr="IMG_3457.JPG"/>
          <p:cNvPicPr preferRelativeResize="0"/>
          <p:nvPr/>
        </p:nvPicPr>
        <p:blipFill rotWithShape="1">
          <a:blip r:embed="rId3">
            <a:alphaModFix/>
          </a:blip>
          <a:srcRect/>
          <a:stretch/>
        </p:blipFill>
        <p:spPr>
          <a:xfrm>
            <a:off x="144453" y="141104"/>
            <a:ext cx="3529473" cy="2647105"/>
          </a:xfrm>
          <a:prstGeom prst="rect">
            <a:avLst/>
          </a:prstGeom>
          <a:noFill/>
          <a:ln>
            <a:noFill/>
          </a:ln>
        </p:spPr>
      </p:pic>
      <p:pic>
        <p:nvPicPr>
          <p:cNvPr id="225" name="Shape 225" descr="Cotton-top Tamarin.JPG"/>
          <p:cNvPicPr preferRelativeResize="0"/>
          <p:nvPr/>
        </p:nvPicPr>
        <p:blipFill rotWithShape="1">
          <a:blip r:embed="rId4">
            <a:alphaModFix/>
          </a:blip>
          <a:srcRect/>
          <a:stretch/>
        </p:blipFill>
        <p:spPr>
          <a:xfrm>
            <a:off x="5949770" y="1722188"/>
            <a:ext cx="2907030" cy="2329828"/>
          </a:xfrm>
          <a:prstGeom prst="rect">
            <a:avLst/>
          </a:prstGeom>
          <a:noFill/>
          <a:ln>
            <a:noFill/>
          </a:ln>
        </p:spPr>
      </p:pic>
      <p:pic>
        <p:nvPicPr>
          <p:cNvPr id="226" name="Shape 226" descr="sandhill crane.jpg"/>
          <p:cNvPicPr preferRelativeResize="0"/>
          <p:nvPr/>
        </p:nvPicPr>
        <p:blipFill rotWithShape="1">
          <a:blip r:embed="rId5">
            <a:alphaModFix/>
          </a:blip>
          <a:srcRect/>
          <a:stretch/>
        </p:blipFill>
        <p:spPr>
          <a:xfrm>
            <a:off x="6701760" y="4333719"/>
            <a:ext cx="1959426" cy="2357520"/>
          </a:xfrm>
          <a:prstGeom prst="rect">
            <a:avLst/>
          </a:prstGeom>
          <a:noFill/>
          <a:ln>
            <a:noFill/>
          </a:ln>
        </p:spPr>
      </p:pic>
      <p:pic>
        <p:nvPicPr>
          <p:cNvPr id="227" name="Shape 227" descr="IMG_0535.jpg"/>
          <p:cNvPicPr preferRelativeResize="0"/>
          <p:nvPr/>
        </p:nvPicPr>
        <p:blipFill rotWithShape="1">
          <a:blip r:embed="rId6">
            <a:alphaModFix/>
          </a:blip>
          <a:srcRect/>
          <a:stretch/>
        </p:blipFill>
        <p:spPr>
          <a:xfrm>
            <a:off x="274790" y="3875985"/>
            <a:ext cx="2111440" cy="281525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 calcmode="lin" valueType="num">
                                      <p:cBhvr additive="base">
                                        <p:cTn id="7" dur="500"/>
                                        <p:tgtEl>
                                          <p:spTgt spid="22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
                                        </p:tgtEl>
                                        <p:attrNameLst>
                                          <p:attrName>style.visibility</p:attrName>
                                        </p:attrNameLst>
                                      </p:cBhvr>
                                      <p:to>
                                        <p:strVal val="visible"/>
                                      </p:to>
                                    </p:set>
                                    <p:animEffect transition="in" filter="fade">
                                      <p:cBhvr>
                                        <p:cTn id="12" dur="2000"/>
                                        <p:tgtEl>
                                          <p:spTgt spid="2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2"/>
                                        </p:tgtEl>
                                        <p:attrNameLst>
                                          <p:attrName>style.visibility</p:attrName>
                                        </p:attrNameLst>
                                      </p:cBhvr>
                                      <p:to>
                                        <p:strVal val="visible"/>
                                      </p:to>
                                    </p:set>
                                    <p:animEffect transition="in" filter="fade">
                                      <p:cBhvr>
                                        <p:cTn id="17" dur="500"/>
                                        <p:tgtEl>
                                          <p:spTgt spid="2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7"/>
                                        </p:tgtEl>
                                        <p:attrNameLst>
                                          <p:attrName>style.visibility</p:attrName>
                                        </p:attrNameLst>
                                      </p:cBhvr>
                                      <p:to>
                                        <p:strVal val="visible"/>
                                      </p:to>
                                    </p:set>
                                    <p:animEffect transition="in" filter="fade">
                                      <p:cBhvr>
                                        <p:cTn id="22" dur="500"/>
                                        <p:tgtEl>
                                          <p:spTgt spid="2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6"/>
                                        </p:tgtEl>
                                        <p:attrNameLst>
                                          <p:attrName>style.visibility</p:attrName>
                                        </p:attrNameLst>
                                      </p:cBhvr>
                                      <p:to>
                                        <p:strVal val="visible"/>
                                      </p:to>
                                    </p:set>
                                    <p:animEffect transition="in" filter="fade">
                                      <p:cBhvr>
                                        <p:cTn id="27" dur="500"/>
                                        <p:tgtEl>
                                          <p:spTgt spid="2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3"/>
                                        </p:tgtEl>
                                        <p:attrNameLst>
                                          <p:attrName>style.visibility</p:attrName>
                                        </p:attrNameLst>
                                      </p:cBhvr>
                                      <p:to>
                                        <p:strVal val="visible"/>
                                      </p:to>
                                    </p:set>
                                    <p:animEffect transition="in" filter="fade">
                                      <p:cBhvr>
                                        <p:cTn id="32" dur="10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Shape 437"/>
          <p:cNvSpPr txBox="1"/>
          <p:nvPr/>
        </p:nvSpPr>
        <p:spPr>
          <a:xfrm>
            <a:off x="0" y="0"/>
            <a:ext cx="3492600" cy="2349600"/>
          </a:xfrm>
          <a:prstGeom prst="rect">
            <a:avLst/>
          </a:prstGeom>
          <a:gradFill>
            <a:gsLst>
              <a:gs pos="0">
                <a:srgbClr val="064F85"/>
              </a:gs>
              <a:gs pos="80000">
                <a:srgbClr val="0B84DB"/>
              </a:gs>
              <a:gs pos="100000">
                <a:srgbClr val="3699FF"/>
              </a:gs>
            </a:gsLst>
            <a:lin ang="16200000" scaled="0"/>
          </a:gradFill>
          <a:ln>
            <a:noFill/>
          </a:ln>
          <a:effectLst>
            <a:outerShdw blurRad="317500" dist="381000" dir="5400000" sx="90000" sy="20000"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500">
                <a:solidFill>
                  <a:schemeClr val="dk1"/>
                </a:solidFill>
                <a:latin typeface="Arial"/>
                <a:ea typeface="Arial"/>
                <a:cs typeface="Arial"/>
                <a:sym typeface="Arial"/>
              </a:rPr>
              <a:t>Solutions</a:t>
            </a:r>
            <a:endParaRPr/>
          </a:p>
          <a:p>
            <a:pPr marL="0" marR="0" lvl="0" indent="0" algn="ctr" rtl="0">
              <a:spcBef>
                <a:spcPts val="0"/>
              </a:spcBef>
              <a:spcAft>
                <a:spcPts val="0"/>
              </a:spcAft>
              <a:buNone/>
            </a:pPr>
            <a:r>
              <a:rPr lang="en-US" sz="4500">
                <a:solidFill>
                  <a:schemeClr val="dk1"/>
                </a:solidFill>
                <a:latin typeface="Arial"/>
                <a:ea typeface="Arial"/>
                <a:cs typeface="Arial"/>
                <a:sym typeface="Arial"/>
              </a:rPr>
              <a:t>and</a:t>
            </a:r>
            <a:endParaRPr/>
          </a:p>
          <a:p>
            <a:pPr marL="0" marR="0" lvl="0" indent="0" algn="ctr" rtl="0">
              <a:spcBef>
                <a:spcPts val="0"/>
              </a:spcBef>
              <a:spcAft>
                <a:spcPts val="0"/>
              </a:spcAft>
              <a:buNone/>
            </a:pPr>
            <a:r>
              <a:rPr lang="en-US" sz="4500">
                <a:solidFill>
                  <a:schemeClr val="dk1"/>
                </a:solidFill>
                <a:latin typeface="Arial"/>
                <a:ea typeface="Arial"/>
                <a:cs typeface="Arial"/>
                <a:sym typeface="Arial"/>
              </a:rPr>
              <a:t>Suspensions</a:t>
            </a:r>
            <a:endParaRPr/>
          </a:p>
        </p:txBody>
      </p:sp>
      <p:sp>
        <p:nvSpPr>
          <p:cNvPr id="438" name="Shape 438"/>
          <p:cNvSpPr txBox="1"/>
          <p:nvPr/>
        </p:nvSpPr>
        <p:spPr>
          <a:xfrm>
            <a:off x="3667125" y="0"/>
            <a:ext cx="2555875" cy="7080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a:solidFill>
                  <a:srgbClr val="FF0000"/>
                </a:solidFill>
                <a:latin typeface="Galdeano"/>
                <a:ea typeface="Galdeano"/>
                <a:cs typeface="Galdeano"/>
                <a:sym typeface="Galdeano"/>
              </a:rPr>
              <a:t>Mixture:</a:t>
            </a:r>
            <a:endParaRPr/>
          </a:p>
        </p:txBody>
      </p:sp>
      <p:pic>
        <p:nvPicPr>
          <p:cNvPr id="439" name="Shape 439" descr="images-5.jpeg"/>
          <p:cNvPicPr preferRelativeResize="0"/>
          <p:nvPr/>
        </p:nvPicPr>
        <p:blipFill rotWithShape="1">
          <a:blip r:embed="rId3">
            <a:alphaModFix/>
          </a:blip>
          <a:srcRect/>
          <a:stretch/>
        </p:blipFill>
        <p:spPr>
          <a:xfrm>
            <a:off x="3581400" y="849313"/>
            <a:ext cx="2641600" cy="2641600"/>
          </a:xfrm>
          <a:prstGeom prst="rect">
            <a:avLst/>
          </a:prstGeom>
          <a:noFill/>
          <a:ln>
            <a:noFill/>
          </a:ln>
        </p:spPr>
      </p:pic>
      <p:sp>
        <p:nvSpPr>
          <p:cNvPr id="440" name="Shape 440"/>
          <p:cNvSpPr txBox="1"/>
          <p:nvPr/>
        </p:nvSpPr>
        <p:spPr>
          <a:xfrm>
            <a:off x="6223000" y="0"/>
            <a:ext cx="2921000" cy="36925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chemeClr val="dk1"/>
                </a:solidFill>
                <a:latin typeface="Galdeano"/>
                <a:ea typeface="Galdeano"/>
                <a:cs typeface="Galdeano"/>
                <a:sym typeface="Galdeano"/>
              </a:rPr>
              <a:t>A substance composed of two or more elements or compounds that are physically mixed together but are not chemically combined.</a:t>
            </a:r>
            <a:endParaRPr/>
          </a:p>
          <a:p>
            <a:pPr marL="0" marR="0" lvl="0" indent="0" algn="l" rtl="0">
              <a:spcBef>
                <a:spcPts val="0"/>
              </a:spcBef>
              <a:spcAft>
                <a:spcPts val="0"/>
              </a:spcAft>
              <a:buNone/>
            </a:pPr>
            <a:endParaRPr sz="2600">
              <a:solidFill>
                <a:schemeClr val="dk1"/>
              </a:solidFill>
              <a:latin typeface="Galdeano"/>
              <a:ea typeface="Galdeano"/>
              <a:cs typeface="Galdeano"/>
              <a:sym typeface="Galdeano"/>
            </a:endParaRPr>
          </a:p>
        </p:txBody>
      </p:sp>
      <p:sp>
        <p:nvSpPr>
          <p:cNvPr id="441" name="Shape 441"/>
          <p:cNvSpPr txBox="1"/>
          <p:nvPr/>
        </p:nvSpPr>
        <p:spPr>
          <a:xfrm>
            <a:off x="0" y="2370138"/>
            <a:ext cx="3376613" cy="12001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rgbClr val="46186A"/>
                </a:solidFill>
                <a:latin typeface="Galdeano"/>
                <a:ea typeface="Galdeano"/>
                <a:cs typeface="Galdeano"/>
                <a:sym typeface="Galdeano"/>
              </a:rPr>
              <a:t>Homogeneous Mixtures:</a:t>
            </a:r>
            <a:endParaRPr/>
          </a:p>
        </p:txBody>
      </p:sp>
      <p:sp>
        <p:nvSpPr>
          <p:cNvPr id="442" name="Shape 442"/>
          <p:cNvSpPr txBox="1"/>
          <p:nvPr/>
        </p:nvSpPr>
        <p:spPr>
          <a:xfrm>
            <a:off x="0" y="3570288"/>
            <a:ext cx="3667125" cy="12922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chemeClr val="dk1"/>
                </a:solidFill>
                <a:latin typeface="Galdeano"/>
                <a:ea typeface="Galdeano"/>
                <a:cs typeface="Galdeano"/>
                <a:sym typeface="Galdeano"/>
              </a:rPr>
              <a:t>The parts of the mixture are very evenly mixed.</a:t>
            </a:r>
            <a:endParaRPr sz="2600">
              <a:solidFill>
                <a:schemeClr val="dk1"/>
              </a:solidFill>
              <a:latin typeface="Galdeano"/>
              <a:ea typeface="Galdeano"/>
              <a:cs typeface="Galdeano"/>
              <a:sym typeface="Galdeano"/>
            </a:endParaRPr>
          </a:p>
          <a:p>
            <a:pPr marL="0" marR="0" lvl="0" indent="0" algn="l" rtl="0">
              <a:spcBef>
                <a:spcPts val="0"/>
              </a:spcBef>
              <a:spcAft>
                <a:spcPts val="0"/>
              </a:spcAft>
              <a:buNone/>
            </a:pPr>
            <a:endParaRPr sz="2600">
              <a:solidFill>
                <a:schemeClr val="dk1"/>
              </a:solidFill>
              <a:latin typeface="Galdeano"/>
              <a:ea typeface="Galdeano"/>
              <a:cs typeface="Galdeano"/>
              <a:sym typeface="Galdeano"/>
            </a:endParaRPr>
          </a:p>
        </p:txBody>
      </p:sp>
      <p:pic>
        <p:nvPicPr>
          <p:cNvPr id="443" name="Shape 443" descr="images-4.jpeg"/>
          <p:cNvPicPr preferRelativeResize="0"/>
          <p:nvPr/>
        </p:nvPicPr>
        <p:blipFill rotWithShape="1">
          <a:blip r:embed="rId4">
            <a:alphaModFix/>
          </a:blip>
          <a:srcRect/>
          <a:stretch/>
        </p:blipFill>
        <p:spPr>
          <a:xfrm>
            <a:off x="158750" y="4533900"/>
            <a:ext cx="1716088" cy="2349500"/>
          </a:xfrm>
          <a:prstGeom prst="rect">
            <a:avLst/>
          </a:prstGeom>
          <a:noFill/>
          <a:ln>
            <a:noFill/>
          </a:ln>
        </p:spPr>
      </p:pic>
      <p:sp>
        <p:nvSpPr>
          <p:cNvPr id="444" name="Shape 444"/>
          <p:cNvSpPr txBox="1"/>
          <p:nvPr/>
        </p:nvSpPr>
        <p:spPr>
          <a:xfrm>
            <a:off x="4151313" y="3692525"/>
            <a:ext cx="4992687" cy="647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rgbClr val="47186B"/>
                </a:solidFill>
                <a:latin typeface="Galdeano"/>
                <a:ea typeface="Galdeano"/>
                <a:cs typeface="Galdeano"/>
                <a:sym typeface="Galdeano"/>
              </a:rPr>
              <a:t>Heterogeneous Mixture</a:t>
            </a:r>
            <a:endParaRPr/>
          </a:p>
        </p:txBody>
      </p:sp>
      <p:pic>
        <p:nvPicPr>
          <p:cNvPr id="445" name="Shape 445" descr="images.jpeg"/>
          <p:cNvPicPr preferRelativeResize="0"/>
          <p:nvPr/>
        </p:nvPicPr>
        <p:blipFill rotWithShape="1">
          <a:blip r:embed="rId5">
            <a:alphaModFix/>
          </a:blip>
          <a:srcRect/>
          <a:stretch/>
        </p:blipFill>
        <p:spPr>
          <a:xfrm>
            <a:off x="2730500" y="4533900"/>
            <a:ext cx="3492500" cy="2324100"/>
          </a:xfrm>
          <a:prstGeom prst="rect">
            <a:avLst/>
          </a:prstGeom>
          <a:noFill/>
          <a:ln>
            <a:noFill/>
          </a:ln>
        </p:spPr>
      </p:pic>
      <p:sp>
        <p:nvSpPr>
          <p:cNvPr id="446" name="Shape 446"/>
          <p:cNvSpPr txBox="1"/>
          <p:nvPr/>
        </p:nvSpPr>
        <p:spPr>
          <a:xfrm>
            <a:off x="6223000" y="4340225"/>
            <a:ext cx="3005138" cy="32162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900">
                <a:solidFill>
                  <a:schemeClr val="dk1"/>
                </a:solidFill>
                <a:latin typeface="Galdeano"/>
                <a:ea typeface="Galdeano"/>
                <a:cs typeface="Galdeano"/>
                <a:sym typeface="Galdeano"/>
              </a:rPr>
              <a:t>The parts of the mixture are unevenly mixed such as in oil mixed with water.</a:t>
            </a:r>
            <a:endParaRPr/>
          </a:p>
          <a:p>
            <a:pPr marL="0" marR="0" lvl="0" indent="0" algn="l" rtl="0">
              <a:spcBef>
                <a:spcPts val="0"/>
              </a:spcBef>
              <a:spcAft>
                <a:spcPts val="0"/>
              </a:spcAft>
              <a:buNone/>
            </a:pPr>
            <a:r>
              <a:rPr lang="en-US" sz="2900">
                <a:solidFill>
                  <a:schemeClr val="dk1"/>
                </a:solidFill>
                <a:latin typeface="Galdeano"/>
                <a:ea typeface="Galdeano"/>
                <a:cs typeface="Galdeano"/>
                <a:sym typeface="Galdeano"/>
              </a:rPr>
              <a:t> </a:t>
            </a:r>
            <a:endParaRPr/>
          </a:p>
          <a:p>
            <a:pPr marL="0" marR="0" lvl="0" indent="0" algn="l" rtl="0">
              <a:spcBef>
                <a:spcPts val="0"/>
              </a:spcBef>
              <a:spcAft>
                <a:spcPts val="0"/>
              </a:spcAft>
              <a:buNone/>
            </a:pPr>
            <a:endParaRPr sz="2900">
              <a:solidFill>
                <a:schemeClr val="dk1"/>
              </a:solidFill>
              <a:latin typeface="Galdeano"/>
              <a:ea typeface="Galdeano"/>
              <a:cs typeface="Galdeano"/>
              <a:sym typeface="Galdea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39"/>
                                        </p:tgtEl>
                                        <p:attrNameLst>
                                          <p:attrName>style.visibility</p:attrName>
                                        </p:attrNameLst>
                                      </p:cBhvr>
                                      <p:to>
                                        <p:strVal val="visible"/>
                                      </p:to>
                                    </p:set>
                                    <p:animEffect transition="in" filter="fade">
                                      <p:cBhvr>
                                        <p:cTn id="11" dur="1000"/>
                                        <p:tgtEl>
                                          <p:spTgt spid="43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41"/>
                                        </p:tgtEl>
                                        <p:attrNameLst>
                                          <p:attrName>style.visibility</p:attrName>
                                        </p:attrNameLst>
                                      </p:cBhvr>
                                      <p:to>
                                        <p:strVal val="visible"/>
                                      </p:to>
                                    </p:set>
                                    <p:animEffect transition="in" filter="fade">
                                      <p:cBhvr>
                                        <p:cTn id="20" dur="500"/>
                                        <p:tgtEl>
                                          <p:spTgt spid="4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42"/>
                                        </p:tgtEl>
                                        <p:attrNameLst>
                                          <p:attrName>style.visibility</p:attrName>
                                        </p:attrNameLst>
                                      </p:cBhvr>
                                      <p:to>
                                        <p:strVal val="visible"/>
                                      </p:to>
                                    </p:set>
                                    <p:animEffect transition="in" filter="fade">
                                      <p:cBhvr>
                                        <p:cTn id="25" dur="500"/>
                                        <p:tgtEl>
                                          <p:spTgt spid="44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4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44"/>
                                        </p:tgtEl>
                                        <p:attrNameLst>
                                          <p:attrName>style.visibility</p:attrName>
                                        </p:attrNameLst>
                                      </p:cBhvr>
                                      <p:to>
                                        <p:strVal val="visible"/>
                                      </p:to>
                                    </p:set>
                                    <p:animEffect transition="in" filter="fade">
                                      <p:cBhvr>
                                        <p:cTn id="34" dur="600"/>
                                        <p:tgtEl>
                                          <p:spTgt spid="44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46"/>
                                        </p:tgtEl>
                                        <p:attrNameLst>
                                          <p:attrName>style.visibility</p:attrName>
                                        </p:attrNameLst>
                                      </p:cBhvr>
                                      <p:to>
                                        <p:strVal val="visible"/>
                                      </p:to>
                                    </p:set>
                                    <p:animEffect transition="in" filter="fade">
                                      <p:cBhvr>
                                        <p:cTn id="39" dur="500"/>
                                        <p:tgtEl>
                                          <p:spTgt spid="44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45"/>
                                        </p:tgtEl>
                                        <p:attrNameLst>
                                          <p:attrName>style.visibility</p:attrName>
                                        </p:attrNameLst>
                                      </p:cBhvr>
                                      <p:to>
                                        <p:strVal val="visible"/>
                                      </p:to>
                                    </p:set>
                                    <p:animEffect transition="in" filter="fade">
                                      <p:cBhvr>
                                        <p:cTn id="44" dur="1000"/>
                                        <p:tgtEl>
                                          <p:spTgt spid="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985E3"/>
        </a:solidFill>
        <a:effectLst/>
      </p:bgPr>
    </p:bg>
    <p:spTree>
      <p:nvGrpSpPr>
        <p:cNvPr id="1" name="Shape 460"/>
        <p:cNvGrpSpPr/>
        <p:nvPr/>
      </p:nvGrpSpPr>
      <p:grpSpPr>
        <a:xfrm>
          <a:off x="0" y="0"/>
          <a:ext cx="0" cy="0"/>
          <a:chOff x="0" y="0"/>
          <a:chExt cx="0" cy="0"/>
        </a:xfrm>
      </p:grpSpPr>
      <p:pic>
        <p:nvPicPr>
          <p:cNvPr id="461" name="Shape 461"/>
          <p:cNvPicPr preferRelativeResize="0"/>
          <p:nvPr/>
        </p:nvPicPr>
        <p:blipFill rotWithShape="1">
          <a:blip r:embed="rId3">
            <a:alphaModFix/>
          </a:blip>
          <a:srcRect/>
          <a:stretch/>
        </p:blipFill>
        <p:spPr>
          <a:xfrm>
            <a:off x="355600" y="222250"/>
            <a:ext cx="2609850" cy="3657600"/>
          </a:xfrm>
          <a:prstGeom prst="rect">
            <a:avLst/>
          </a:prstGeom>
          <a:noFill/>
          <a:ln>
            <a:noFill/>
          </a:ln>
        </p:spPr>
      </p:pic>
      <p:sp>
        <p:nvSpPr>
          <p:cNvPr id="462" name="Shape 462"/>
          <p:cNvSpPr txBox="1"/>
          <p:nvPr/>
        </p:nvSpPr>
        <p:spPr>
          <a:xfrm>
            <a:off x="2965450" y="222250"/>
            <a:ext cx="6178550" cy="892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chemeClr val="dk1"/>
                </a:solidFill>
                <a:latin typeface="Galdeano"/>
                <a:ea typeface="Galdeano"/>
                <a:cs typeface="Galdeano"/>
                <a:sym typeface="Galdeano"/>
              </a:rPr>
              <a:t>A solution is a </a:t>
            </a:r>
            <a:r>
              <a:rPr lang="en-US" sz="2600" u="sng">
                <a:solidFill>
                  <a:srgbClr val="47186B"/>
                </a:solidFill>
                <a:latin typeface="Galdeano"/>
                <a:ea typeface="Galdeano"/>
                <a:cs typeface="Galdeano"/>
                <a:sym typeface="Galdeano"/>
              </a:rPr>
              <a:t>homogeneous mixture</a:t>
            </a:r>
            <a:r>
              <a:rPr lang="en-US" sz="2600">
                <a:solidFill>
                  <a:schemeClr val="dk1"/>
                </a:solidFill>
                <a:latin typeface="Galdeano"/>
                <a:ea typeface="Galdeano"/>
                <a:cs typeface="Galdeano"/>
                <a:sym typeface="Galdeano"/>
              </a:rPr>
              <a:t>.  The parts of the solution are evenly mixed. </a:t>
            </a:r>
            <a:endParaRPr/>
          </a:p>
        </p:txBody>
      </p:sp>
      <p:sp>
        <p:nvSpPr>
          <p:cNvPr id="463" name="Shape 463"/>
          <p:cNvSpPr txBox="1"/>
          <p:nvPr/>
        </p:nvSpPr>
        <p:spPr>
          <a:xfrm>
            <a:off x="2965450" y="1316038"/>
            <a:ext cx="6178550" cy="5699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100">
                <a:solidFill>
                  <a:srgbClr val="000090"/>
                </a:solidFill>
                <a:latin typeface="Galdeano"/>
                <a:ea typeface="Galdeano"/>
                <a:cs typeface="Galdeano"/>
                <a:sym typeface="Galdeano"/>
              </a:rPr>
              <a:t>The two parts of a solution are:</a:t>
            </a:r>
            <a:endParaRPr/>
          </a:p>
        </p:txBody>
      </p:sp>
      <p:sp>
        <p:nvSpPr>
          <p:cNvPr id="464" name="Shape 464"/>
          <p:cNvSpPr txBox="1"/>
          <p:nvPr/>
        </p:nvSpPr>
        <p:spPr>
          <a:xfrm>
            <a:off x="2965450" y="1885950"/>
            <a:ext cx="2254250" cy="723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100" b="1">
                <a:solidFill>
                  <a:srgbClr val="0968AC"/>
                </a:solidFill>
                <a:latin typeface="Galdeano"/>
                <a:ea typeface="Galdeano"/>
                <a:cs typeface="Galdeano"/>
                <a:sym typeface="Galdeano"/>
              </a:rPr>
              <a:t>Solute:</a:t>
            </a:r>
            <a:endParaRPr/>
          </a:p>
        </p:txBody>
      </p:sp>
      <p:sp>
        <p:nvSpPr>
          <p:cNvPr id="465" name="Shape 465"/>
          <p:cNvSpPr txBox="1"/>
          <p:nvPr/>
        </p:nvSpPr>
        <p:spPr>
          <a:xfrm>
            <a:off x="4786313" y="1885950"/>
            <a:ext cx="4357687" cy="16621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400">
                <a:solidFill>
                  <a:srgbClr val="951414"/>
                </a:solidFill>
                <a:latin typeface="Galdeano"/>
                <a:ea typeface="Galdeano"/>
                <a:cs typeface="Galdeano"/>
                <a:sym typeface="Galdeano"/>
              </a:rPr>
              <a:t>the substance that is dissolved</a:t>
            </a:r>
            <a:endParaRPr/>
          </a:p>
          <a:p>
            <a:pPr marL="0" marR="0" lvl="0" indent="0" algn="l" rtl="0">
              <a:spcBef>
                <a:spcPts val="0"/>
              </a:spcBef>
              <a:spcAft>
                <a:spcPts val="0"/>
              </a:spcAft>
              <a:buNone/>
            </a:pPr>
            <a:endParaRPr sz="3400">
              <a:solidFill>
                <a:srgbClr val="951414"/>
              </a:solidFill>
              <a:latin typeface="Galdeano"/>
              <a:ea typeface="Galdeano"/>
              <a:cs typeface="Galdeano"/>
              <a:sym typeface="Galdeano"/>
            </a:endParaRPr>
          </a:p>
        </p:txBody>
      </p:sp>
      <p:sp>
        <p:nvSpPr>
          <p:cNvPr id="466" name="Shape 466"/>
          <p:cNvSpPr txBox="1"/>
          <p:nvPr/>
        </p:nvSpPr>
        <p:spPr>
          <a:xfrm>
            <a:off x="2965450" y="3252788"/>
            <a:ext cx="2254250" cy="723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100" b="1">
                <a:solidFill>
                  <a:srgbClr val="0968AC"/>
                </a:solidFill>
                <a:latin typeface="Galdeano"/>
                <a:ea typeface="Galdeano"/>
                <a:cs typeface="Galdeano"/>
                <a:sym typeface="Galdeano"/>
              </a:rPr>
              <a:t>Solvent:</a:t>
            </a:r>
            <a:endParaRPr/>
          </a:p>
        </p:txBody>
      </p:sp>
      <p:sp>
        <p:nvSpPr>
          <p:cNvPr id="467" name="Shape 467"/>
          <p:cNvSpPr txBox="1"/>
          <p:nvPr/>
        </p:nvSpPr>
        <p:spPr>
          <a:xfrm>
            <a:off x="4987925" y="3252788"/>
            <a:ext cx="3924300" cy="17081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400">
                <a:solidFill>
                  <a:srgbClr val="951414"/>
                </a:solidFill>
                <a:latin typeface="Galdeano"/>
                <a:ea typeface="Galdeano"/>
                <a:cs typeface="Galdeano"/>
                <a:sym typeface="Galdeano"/>
              </a:rPr>
              <a:t>the substance that does the dissolving.</a:t>
            </a:r>
            <a:endParaRPr/>
          </a:p>
          <a:p>
            <a:pPr marL="0" marR="0" lvl="0" indent="0" algn="l" rtl="0">
              <a:spcBef>
                <a:spcPts val="0"/>
              </a:spcBef>
              <a:spcAft>
                <a:spcPts val="0"/>
              </a:spcAft>
              <a:buNone/>
            </a:pPr>
            <a:endParaRPr sz="3400">
              <a:solidFill>
                <a:srgbClr val="951414"/>
              </a:solidFill>
              <a:latin typeface="Galdeano"/>
              <a:ea typeface="Galdeano"/>
              <a:cs typeface="Galdeano"/>
              <a:sym typeface="Galdeano"/>
            </a:endParaRPr>
          </a:p>
        </p:txBody>
      </p:sp>
      <p:pic>
        <p:nvPicPr>
          <p:cNvPr id="468" name="Shape 468" descr="DownloadedFile-1.jpeg"/>
          <p:cNvPicPr preferRelativeResize="0"/>
          <p:nvPr/>
        </p:nvPicPr>
        <p:blipFill rotWithShape="1">
          <a:blip r:embed="rId4">
            <a:alphaModFix/>
          </a:blip>
          <a:srcRect/>
          <a:stretch/>
        </p:blipFill>
        <p:spPr>
          <a:xfrm>
            <a:off x="5715000" y="4483100"/>
            <a:ext cx="3429000" cy="2374900"/>
          </a:xfrm>
          <a:prstGeom prst="rect">
            <a:avLst/>
          </a:prstGeom>
          <a:noFill/>
          <a:ln>
            <a:noFill/>
          </a:ln>
        </p:spPr>
      </p:pic>
      <p:sp>
        <p:nvSpPr>
          <p:cNvPr id="469" name="Shape 469"/>
          <p:cNvSpPr txBox="1"/>
          <p:nvPr/>
        </p:nvSpPr>
        <p:spPr>
          <a:xfrm>
            <a:off x="355600" y="4243388"/>
            <a:ext cx="4632325" cy="3140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rgbClr val="008000"/>
                </a:solidFill>
                <a:latin typeface="Galdeano"/>
                <a:ea typeface="Galdeano"/>
                <a:cs typeface="Galdeano"/>
                <a:sym typeface="Galdeano"/>
              </a:rPr>
              <a:t>For example:  Salt crystals will dissolve when placed in water.  Salt is the </a:t>
            </a:r>
            <a:r>
              <a:rPr lang="en-US" sz="3200">
                <a:solidFill>
                  <a:srgbClr val="630E0E"/>
                </a:solidFill>
                <a:latin typeface="Galdeano"/>
                <a:ea typeface="Galdeano"/>
                <a:cs typeface="Galdeano"/>
                <a:sym typeface="Galdeano"/>
              </a:rPr>
              <a:t>solute</a:t>
            </a:r>
            <a:r>
              <a:rPr lang="en-US" sz="3200">
                <a:solidFill>
                  <a:srgbClr val="008000"/>
                </a:solidFill>
                <a:latin typeface="Galdeano"/>
                <a:ea typeface="Galdeano"/>
                <a:cs typeface="Galdeano"/>
                <a:sym typeface="Galdeano"/>
              </a:rPr>
              <a:t> and water is the </a:t>
            </a:r>
            <a:r>
              <a:rPr lang="en-US" sz="3200">
                <a:solidFill>
                  <a:srgbClr val="630E0E"/>
                </a:solidFill>
                <a:latin typeface="Galdeano"/>
                <a:ea typeface="Galdeano"/>
                <a:cs typeface="Galdeano"/>
                <a:sym typeface="Galdeano"/>
              </a:rPr>
              <a:t>solvent</a:t>
            </a:r>
            <a:r>
              <a:rPr lang="en-US" sz="3200">
                <a:solidFill>
                  <a:srgbClr val="008000"/>
                </a:solidFill>
                <a:latin typeface="Galdeano"/>
                <a:ea typeface="Galdeano"/>
                <a:cs typeface="Galdeano"/>
                <a:sym typeface="Galdeano"/>
              </a:rPr>
              <a:t>.</a:t>
            </a:r>
            <a:endParaRPr/>
          </a:p>
          <a:p>
            <a:pPr marL="0" marR="0" lvl="0" indent="0" algn="l" rtl="0">
              <a:spcBef>
                <a:spcPts val="0"/>
              </a:spcBef>
              <a:spcAft>
                <a:spcPts val="0"/>
              </a:spcAft>
              <a:buNone/>
            </a:pPr>
            <a:endParaRPr sz="3200">
              <a:solidFill>
                <a:srgbClr val="008000"/>
              </a:solidFill>
              <a:latin typeface="Galdeano"/>
              <a:ea typeface="Galdeano"/>
              <a:cs typeface="Galdeano"/>
              <a:sym typeface="Galdea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2"/>
                                        </p:tgtEl>
                                        <p:attrNameLst>
                                          <p:attrName>style.visibility</p:attrName>
                                        </p:attrNameLst>
                                      </p:cBhvr>
                                      <p:to>
                                        <p:strVal val="visible"/>
                                      </p:to>
                                    </p:set>
                                    <p:animEffect transition="in" filter="fade">
                                      <p:cBhvr>
                                        <p:cTn id="7" dur="1000"/>
                                        <p:tgtEl>
                                          <p:spTgt spid="4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3"/>
                                        </p:tgtEl>
                                        <p:attrNameLst>
                                          <p:attrName>style.visibility</p:attrName>
                                        </p:attrNameLst>
                                      </p:cBhvr>
                                      <p:to>
                                        <p:strVal val="visible"/>
                                      </p:to>
                                    </p:set>
                                    <p:animEffect transition="in" filter="fade">
                                      <p:cBhvr>
                                        <p:cTn id="12" dur="500"/>
                                        <p:tgtEl>
                                          <p:spTgt spid="4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fade">
                                      <p:cBhvr>
                                        <p:cTn id="17" dur="1000"/>
                                        <p:tgtEl>
                                          <p:spTgt spid="4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5"/>
                                        </p:tgtEl>
                                        <p:attrNameLst>
                                          <p:attrName>style.visibility</p:attrName>
                                        </p:attrNameLst>
                                      </p:cBhvr>
                                      <p:to>
                                        <p:strVal val="visible"/>
                                      </p:to>
                                    </p:set>
                                    <p:animEffect transition="in" filter="fade">
                                      <p:cBhvr>
                                        <p:cTn id="22" dur="600"/>
                                        <p:tgtEl>
                                          <p:spTgt spid="46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6"/>
                                        </p:tgtEl>
                                        <p:attrNameLst>
                                          <p:attrName>style.visibility</p:attrName>
                                        </p:attrNameLst>
                                      </p:cBhvr>
                                      <p:to>
                                        <p:strVal val="visible"/>
                                      </p:to>
                                    </p:set>
                                    <p:animEffect transition="in" filter="fade">
                                      <p:cBhvr>
                                        <p:cTn id="27" dur="1000"/>
                                        <p:tgtEl>
                                          <p:spTgt spid="4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67"/>
                                        </p:tgtEl>
                                        <p:attrNameLst>
                                          <p:attrName>style.visibility</p:attrName>
                                        </p:attrNameLst>
                                      </p:cBhvr>
                                      <p:to>
                                        <p:strVal val="visible"/>
                                      </p:to>
                                    </p:set>
                                    <p:animEffect transition="in" filter="fade">
                                      <p:cBhvr>
                                        <p:cTn id="32" dur="600"/>
                                        <p:tgtEl>
                                          <p:spTgt spid="46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8"/>
                                        </p:tgtEl>
                                        <p:attrNameLst>
                                          <p:attrName>style.visibility</p:attrName>
                                        </p:attrNameLst>
                                      </p:cBhvr>
                                      <p:to>
                                        <p:strVal val="visible"/>
                                      </p:to>
                                    </p:set>
                                    <p:animEffect transition="in" filter="fade">
                                      <p:cBhvr>
                                        <p:cTn id="37" dur="1000"/>
                                        <p:tgtEl>
                                          <p:spTgt spid="46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69"/>
                                        </p:tgtEl>
                                        <p:attrNameLst>
                                          <p:attrName>style.visibility</p:attrName>
                                        </p:attrNameLst>
                                      </p:cBhvr>
                                      <p:to>
                                        <p:strVal val="visible"/>
                                      </p:to>
                                    </p:set>
                                    <p:anim calcmode="lin" valueType="num">
                                      <p:cBhvr additive="base">
                                        <p:cTn id="42" dur="500"/>
                                        <p:tgtEl>
                                          <p:spTgt spid="4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6AF13"/>
        </a:solidFill>
        <a:effectLst/>
      </p:bgPr>
    </p:bg>
    <p:spTree>
      <p:nvGrpSpPr>
        <p:cNvPr id="1" name="Shape 474"/>
        <p:cNvGrpSpPr/>
        <p:nvPr/>
      </p:nvGrpSpPr>
      <p:grpSpPr>
        <a:xfrm>
          <a:off x="0" y="0"/>
          <a:ext cx="0" cy="0"/>
          <a:chOff x="0" y="0"/>
          <a:chExt cx="0" cy="0"/>
        </a:xfrm>
      </p:grpSpPr>
      <p:pic>
        <p:nvPicPr>
          <p:cNvPr id="475" name="Shape 475" descr="suspension.jpeg"/>
          <p:cNvPicPr preferRelativeResize="0"/>
          <p:nvPr/>
        </p:nvPicPr>
        <p:blipFill rotWithShape="1">
          <a:blip r:embed="rId3">
            <a:alphaModFix/>
          </a:blip>
          <a:srcRect/>
          <a:stretch/>
        </p:blipFill>
        <p:spPr>
          <a:xfrm>
            <a:off x="1173734" y="359185"/>
            <a:ext cx="4586569" cy="3361715"/>
          </a:xfrm>
          <a:prstGeom prst="rect">
            <a:avLst/>
          </a:prstGeom>
          <a:noFill/>
          <a:ln>
            <a:noFill/>
          </a:ln>
        </p:spPr>
      </p:pic>
      <p:sp>
        <p:nvSpPr>
          <p:cNvPr id="476" name="Shape 476"/>
          <p:cNvSpPr txBox="1"/>
          <p:nvPr/>
        </p:nvSpPr>
        <p:spPr>
          <a:xfrm>
            <a:off x="-1" y="0"/>
            <a:ext cx="692777" cy="68634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470089"/>
                </a:solidFill>
                <a:latin typeface="Galdeano"/>
                <a:ea typeface="Galdeano"/>
                <a:cs typeface="Galdeano"/>
                <a:sym typeface="Galdeano"/>
              </a:rPr>
              <a:t>S</a:t>
            </a:r>
            <a:endParaRPr/>
          </a:p>
          <a:p>
            <a:pPr marL="0" marR="0" lvl="0" indent="0" algn="ctr" rtl="0">
              <a:spcBef>
                <a:spcPts val="0"/>
              </a:spcBef>
              <a:spcAft>
                <a:spcPts val="0"/>
              </a:spcAft>
              <a:buNone/>
            </a:pPr>
            <a:r>
              <a:rPr lang="en-US" sz="4000" b="1">
                <a:solidFill>
                  <a:srgbClr val="470089"/>
                </a:solidFill>
                <a:latin typeface="Galdeano"/>
                <a:ea typeface="Galdeano"/>
                <a:cs typeface="Galdeano"/>
                <a:sym typeface="Galdeano"/>
              </a:rPr>
              <a:t>U</a:t>
            </a:r>
            <a:endParaRPr/>
          </a:p>
          <a:p>
            <a:pPr marL="0" marR="0" lvl="0" indent="0" algn="ctr" rtl="0">
              <a:spcBef>
                <a:spcPts val="0"/>
              </a:spcBef>
              <a:spcAft>
                <a:spcPts val="0"/>
              </a:spcAft>
              <a:buNone/>
            </a:pPr>
            <a:r>
              <a:rPr lang="en-US" sz="4000" b="1">
                <a:solidFill>
                  <a:srgbClr val="470089"/>
                </a:solidFill>
                <a:latin typeface="Galdeano"/>
                <a:ea typeface="Galdeano"/>
                <a:cs typeface="Galdeano"/>
                <a:sym typeface="Galdeano"/>
              </a:rPr>
              <a:t>S</a:t>
            </a:r>
            <a:endParaRPr/>
          </a:p>
          <a:p>
            <a:pPr marL="0" marR="0" lvl="0" indent="0" algn="ctr" rtl="0">
              <a:spcBef>
                <a:spcPts val="0"/>
              </a:spcBef>
              <a:spcAft>
                <a:spcPts val="0"/>
              </a:spcAft>
              <a:buNone/>
            </a:pPr>
            <a:r>
              <a:rPr lang="en-US" sz="4000" b="1">
                <a:solidFill>
                  <a:srgbClr val="470089"/>
                </a:solidFill>
                <a:latin typeface="Galdeano"/>
                <a:ea typeface="Galdeano"/>
                <a:cs typeface="Galdeano"/>
                <a:sym typeface="Galdeano"/>
              </a:rPr>
              <a:t>P</a:t>
            </a:r>
            <a:endParaRPr/>
          </a:p>
          <a:p>
            <a:pPr marL="0" marR="0" lvl="0" indent="0" algn="ctr" rtl="0">
              <a:spcBef>
                <a:spcPts val="0"/>
              </a:spcBef>
              <a:spcAft>
                <a:spcPts val="0"/>
              </a:spcAft>
              <a:buNone/>
            </a:pPr>
            <a:r>
              <a:rPr lang="en-US" sz="4000" b="1">
                <a:solidFill>
                  <a:srgbClr val="470089"/>
                </a:solidFill>
                <a:latin typeface="Galdeano"/>
                <a:ea typeface="Galdeano"/>
                <a:cs typeface="Galdeano"/>
                <a:sym typeface="Galdeano"/>
              </a:rPr>
              <a:t>E</a:t>
            </a:r>
            <a:endParaRPr/>
          </a:p>
          <a:p>
            <a:pPr marL="0" marR="0" lvl="0" indent="0" algn="ctr" rtl="0">
              <a:spcBef>
                <a:spcPts val="0"/>
              </a:spcBef>
              <a:spcAft>
                <a:spcPts val="0"/>
              </a:spcAft>
              <a:buNone/>
            </a:pPr>
            <a:r>
              <a:rPr lang="en-US" sz="4000" b="1">
                <a:solidFill>
                  <a:srgbClr val="470089"/>
                </a:solidFill>
                <a:latin typeface="Galdeano"/>
                <a:ea typeface="Galdeano"/>
                <a:cs typeface="Galdeano"/>
                <a:sym typeface="Galdeano"/>
              </a:rPr>
              <a:t>N</a:t>
            </a:r>
            <a:endParaRPr/>
          </a:p>
          <a:p>
            <a:pPr marL="0" marR="0" lvl="0" indent="0" algn="ctr" rtl="0">
              <a:spcBef>
                <a:spcPts val="0"/>
              </a:spcBef>
              <a:spcAft>
                <a:spcPts val="0"/>
              </a:spcAft>
              <a:buNone/>
            </a:pPr>
            <a:r>
              <a:rPr lang="en-US" sz="4000" b="1">
                <a:solidFill>
                  <a:srgbClr val="470089"/>
                </a:solidFill>
                <a:latin typeface="Galdeano"/>
                <a:ea typeface="Galdeano"/>
                <a:cs typeface="Galdeano"/>
                <a:sym typeface="Galdeano"/>
              </a:rPr>
              <a:t>S</a:t>
            </a:r>
            <a:endParaRPr/>
          </a:p>
          <a:p>
            <a:pPr marL="0" marR="0" lvl="0" indent="0" algn="ctr" rtl="0">
              <a:spcBef>
                <a:spcPts val="0"/>
              </a:spcBef>
              <a:spcAft>
                <a:spcPts val="0"/>
              </a:spcAft>
              <a:buNone/>
            </a:pPr>
            <a:r>
              <a:rPr lang="en-US" sz="4000" b="1">
                <a:solidFill>
                  <a:srgbClr val="470089"/>
                </a:solidFill>
                <a:latin typeface="Galdeano"/>
                <a:ea typeface="Galdeano"/>
                <a:cs typeface="Galdeano"/>
                <a:sym typeface="Galdeano"/>
              </a:rPr>
              <a:t>I</a:t>
            </a:r>
            <a:endParaRPr/>
          </a:p>
          <a:p>
            <a:pPr marL="0" marR="0" lvl="0" indent="0" algn="ctr" rtl="0">
              <a:spcBef>
                <a:spcPts val="0"/>
              </a:spcBef>
              <a:spcAft>
                <a:spcPts val="0"/>
              </a:spcAft>
              <a:buNone/>
            </a:pPr>
            <a:r>
              <a:rPr lang="en-US" sz="4000" b="1">
                <a:solidFill>
                  <a:srgbClr val="470089"/>
                </a:solidFill>
                <a:latin typeface="Galdeano"/>
                <a:ea typeface="Galdeano"/>
                <a:cs typeface="Galdeano"/>
                <a:sym typeface="Galdeano"/>
              </a:rPr>
              <a:t>O</a:t>
            </a:r>
            <a:endParaRPr/>
          </a:p>
          <a:p>
            <a:pPr marL="0" marR="0" lvl="0" indent="0" algn="ctr" rtl="0">
              <a:spcBef>
                <a:spcPts val="0"/>
              </a:spcBef>
              <a:spcAft>
                <a:spcPts val="0"/>
              </a:spcAft>
              <a:buNone/>
            </a:pPr>
            <a:r>
              <a:rPr lang="en-US" sz="4000" b="1">
                <a:solidFill>
                  <a:srgbClr val="470089"/>
                </a:solidFill>
                <a:latin typeface="Galdeano"/>
                <a:ea typeface="Galdeano"/>
                <a:cs typeface="Galdeano"/>
                <a:sym typeface="Galdeano"/>
              </a:rPr>
              <a:t>N</a:t>
            </a:r>
            <a:endParaRPr/>
          </a:p>
          <a:p>
            <a:pPr marL="0" marR="0" lvl="0" indent="0" algn="ctr" rtl="0">
              <a:spcBef>
                <a:spcPts val="0"/>
              </a:spcBef>
              <a:spcAft>
                <a:spcPts val="0"/>
              </a:spcAft>
              <a:buNone/>
            </a:pPr>
            <a:r>
              <a:rPr lang="en-US" sz="4000" b="1">
                <a:solidFill>
                  <a:srgbClr val="470089"/>
                </a:solidFill>
                <a:latin typeface="Galdeano"/>
                <a:ea typeface="Galdeano"/>
                <a:cs typeface="Galdeano"/>
                <a:sym typeface="Galdeano"/>
              </a:rPr>
              <a:t>S</a:t>
            </a:r>
            <a:endParaRPr/>
          </a:p>
        </p:txBody>
      </p:sp>
      <p:sp>
        <p:nvSpPr>
          <p:cNvPr id="477" name="Shape 477"/>
          <p:cNvSpPr txBox="1"/>
          <p:nvPr/>
        </p:nvSpPr>
        <p:spPr>
          <a:xfrm>
            <a:off x="6015038" y="0"/>
            <a:ext cx="3128962" cy="7381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200">
                <a:solidFill>
                  <a:schemeClr val="dk1"/>
                </a:solidFill>
                <a:latin typeface="Galdeano"/>
                <a:ea typeface="Galdeano"/>
                <a:cs typeface="Galdeano"/>
                <a:sym typeface="Galdeano"/>
              </a:rPr>
              <a:t>Suspension:</a:t>
            </a:r>
            <a:endParaRPr/>
          </a:p>
        </p:txBody>
      </p:sp>
      <p:sp>
        <p:nvSpPr>
          <p:cNvPr id="478" name="Shape 478"/>
          <p:cNvSpPr txBox="1"/>
          <p:nvPr/>
        </p:nvSpPr>
        <p:spPr>
          <a:xfrm>
            <a:off x="6015038" y="1038225"/>
            <a:ext cx="3128962" cy="28622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rgbClr val="0000FF"/>
                </a:solidFill>
                <a:latin typeface="Galdeano"/>
                <a:ea typeface="Galdeano"/>
                <a:cs typeface="Galdeano"/>
                <a:sym typeface="Galdeano"/>
              </a:rPr>
              <a:t>A mixture of water and undissolved materials</a:t>
            </a:r>
            <a:endParaRPr/>
          </a:p>
          <a:p>
            <a:pPr marL="0" marR="0" lvl="0" indent="0" algn="ctr" rtl="0">
              <a:spcBef>
                <a:spcPts val="0"/>
              </a:spcBef>
              <a:spcAft>
                <a:spcPts val="0"/>
              </a:spcAft>
              <a:buNone/>
            </a:pPr>
            <a:endParaRPr sz="3600">
              <a:solidFill>
                <a:srgbClr val="0000FF"/>
              </a:solidFill>
              <a:latin typeface="Galdeano"/>
              <a:ea typeface="Galdeano"/>
              <a:cs typeface="Galdeano"/>
              <a:sym typeface="Galdeano"/>
            </a:endParaRPr>
          </a:p>
        </p:txBody>
      </p:sp>
      <p:sp>
        <p:nvSpPr>
          <p:cNvPr id="479" name="Shape 479"/>
          <p:cNvSpPr txBox="1"/>
          <p:nvPr/>
        </p:nvSpPr>
        <p:spPr>
          <a:xfrm>
            <a:off x="801688" y="3900488"/>
            <a:ext cx="5781675" cy="26765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630D0D"/>
                </a:solidFill>
                <a:latin typeface="Galdeano"/>
                <a:ea typeface="Galdeano"/>
                <a:cs typeface="Galdeano"/>
                <a:sym typeface="Galdeano"/>
              </a:rPr>
              <a:t>Some materials do not dissolve in water, but separate into pieces so small that they do not </a:t>
            </a:r>
            <a:r>
              <a:rPr lang="en-US" sz="2800" b="1">
                <a:solidFill>
                  <a:srgbClr val="FF0000"/>
                </a:solidFill>
                <a:latin typeface="Galdeano"/>
                <a:ea typeface="Galdeano"/>
                <a:cs typeface="Galdeano"/>
                <a:sym typeface="Galdeano"/>
              </a:rPr>
              <a:t>settle</a:t>
            </a:r>
            <a:r>
              <a:rPr lang="en-US" sz="2800">
                <a:solidFill>
                  <a:srgbClr val="630D0D"/>
                </a:solidFill>
                <a:latin typeface="Galdeano"/>
                <a:ea typeface="Galdeano"/>
                <a:cs typeface="Galdeano"/>
                <a:sym typeface="Galdeano"/>
              </a:rPr>
              <a:t> out.  These small pieces remain </a:t>
            </a:r>
            <a:r>
              <a:rPr lang="en-US" sz="2800" b="1">
                <a:solidFill>
                  <a:srgbClr val="FF0000"/>
                </a:solidFill>
                <a:latin typeface="Galdeano"/>
                <a:ea typeface="Galdeano"/>
                <a:cs typeface="Galdeano"/>
                <a:sym typeface="Galdeano"/>
              </a:rPr>
              <a:t>undissolved</a:t>
            </a:r>
            <a:r>
              <a:rPr lang="en-US" sz="2800">
                <a:solidFill>
                  <a:srgbClr val="630D0D"/>
                </a:solidFill>
                <a:latin typeface="Galdeano"/>
                <a:ea typeface="Galdeano"/>
                <a:cs typeface="Galdeano"/>
                <a:sym typeface="Galdeano"/>
              </a:rPr>
              <a:t> and are “</a:t>
            </a:r>
            <a:r>
              <a:rPr lang="en-US" sz="2800" b="1">
                <a:solidFill>
                  <a:srgbClr val="FF0000"/>
                </a:solidFill>
                <a:latin typeface="Galdeano"/>
                <a:ea typeface="Galdeano"/>
                <a:cs typeface="Galdeano"/>
                <a:sym typeface="Galdeano"/>
              </a:rPr>
              <a:t>suspended</a:t>
            </a:r>
            <a:r>
              <a:rPr lang="en-US" sz="2800">
                <a:solidFill>
                  <a:srgbClr val="630D0D"/>
                </a:solidFill>
                <a:latin typeface="Galdeano"/>
                <a:ea typeface="Galdeano"/>
                <a:cs typeface="Galdeano"/>
                <a:sym typeface="Galdeano"/>
              </a:rPr>
              <a:t>” in the solution. </a:t>
            </a:r>
            <a:endParaRPr/>
          </a:p>
        </p:txBody>
      </p:sp>
      <p:sp>
        <p:nvSpPr>
          <p:cNvPr id="480" name="Shape 480"/>
          <p:cNvSpPr txBox="1"/>
          <p:nvPr/>
        </p:nvSpPr>
        <p:spPr>
          <a:xfrm>
            <a:off x="6413332" y="3461902"/>
            <a:ext cx="2871787" cy="138499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a:solidFill>
                  <a:schemeClr val="dk1"/>
                </a:solidFill>
                <a:latin typeface="Galdeano"/>
                <a:ea typeface="Galdeano"/>
                <a:cs typeface="Galdeano"/>
                <a:sym typeface="Galdeano"/>
              </a:rPr>
              <a:t>Example:  </a:t>
            </a:r>
            <a:endParaRPr sz="2800">
              <a:solidFill>
                <a:schemeClr val="dk1"/>
              </a:solidFill>
              <a:latin typeface="Galdeano"/>
              <a:ea typeface="Galdeano"/>
              <a:cs typeface="Galdeano"/>
              <a:sym typeface="Galdeano"/>
            </a:endParaRPr>
          </a:p>
          <a:p>
            <a:pPr marL="0" marR="0" lvl="0" indent="0" algn="ctr" rtl="0">
              <a:spcBef>
                <a:spcPts val="0"/>
              </a:spcBef>
              <a:spcAft>
                <a:spcPts val="0"/>
              </a:spcAft>
              <a:buNone/>
            </a:pPr>
            <a:r>
              <a:rPr lang="en-US" sz="2800">
                <a:solidFill>
                  <a:schemeClr val="dk1"/>
                </a:solidFill>
                <a:latin typeface="Galdeano"/>
                <a:ea typeface="Galdeano"/>
                <a:cs typeface="Galdeano"/>
                <a:sym typeface="Galdeano"/>
              </a:rPr>
              <a:t>Your blood is a suspension.</a:t>
            </a:r>
            <a:endParaRPr sz="2800">
              <a:solidFill>
                <a:schemeClr val="dk1"/>
              </a:solidFill>
              <a:latin typeface="Galdeano"/>
              <a:ea typeface="Galdeano"/>
              <a:cs typeface="Galdeano"/>
              <a:sym typeface="Galdeano"/>
            </a:endParaRPr>
          </a:p>
        </p:txBody>
      </p:sp>
      <p:pic>
        <p:nvPicPr>
          <p:cNvPr id="481" name="Shape 481" descr="blood.jpeg"/>
          <p:cNvPicPr preferRelativeResize="0"/>
          <p:nvPr/>
        </p:nvPicPr>
        <p:blipFill rotWithShape="1">
          <a:blip r:embed="rId4">
            <a:alphaModFix/>
          </a:blip>
          <a:srcRect/>
          <a:stretch/>
        </p:blipFill>
        <p:spPr>
          <a:xfrm>
            <a:off x="6673167" y="4954788"/>
            <a:ext cx="2322512" cy="1749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78"/>
                                        </p:tgtEl>
                                        <p:attrNameLst>
                                          <p:attrName>style.visibility</p:attrName>
                                        </p:attrNameLst>
                                      </p:cBhvr>
                                      <p:to>
                                        <p:strVal val="visible"/>
                                      </p:to>
                                    </p:set>
                                    <p:animEffect transition="in" filter="fade">
                                      <p:cBhvr>
                                        <p:cTn id="11" dur="1000"/>
                                        <p:tgtEl>
                                          <p:spTgt spid="47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7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8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64573"/>
        </a:solidFill>
        <a:effectLst/>
      </p:bgPr>
    </p:bg>
    <p:spTree>
      <p:nvGrpSpPr>
        <p:cNvPr id="1" name="Shape 486"/>
        <p:cNvGrpSpPr/>
        <p:nvPr/>
      </p:nvGrpSpPr>
      <p:grpSpPr>
        <a:xfrm>
          <a:off x="0" y="0"/>
          <a:ext cx="0" cy="0"/>
          <a:chOff x="0" y="0"/>
          <a:chExt cx="0" cy="0"/>
        </a:xfrm>
      </p:grpSpPr>
      <p:sp>
        <p:nvSpPr>
          <p:cNvPr id="487" name="Shape 487"/>
          <p:cNvSpPr txBox="1"/>
          <p:nvPr/>
        </p:nvSpPr>
        <p:spPr>
          <a:xfrm>
            <a:off x="0" y="0"/>
            <a:ext cx="9144000" cy="1384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200">
                <a:solidFill>
                  <a:schemeClr val="dk1"/>
                </a:solidFill>
                <a:latin typeface="Galdeano"/>
                <a:ea typeface="Galdeano"/>
                <a:cs typeface="Galdeano"/>
                <a:sym typeface="Galdeano"/>
              </a:rPr>
              <a:t>Water Makes Life on Earth Possible</a:t>
            </a:r>
            <a:endParaRPr/>
          </a:p>
          <a:p>
            <a:pPr marL="0" marR="0" lvl="0" indent="0" algn="ctr" rtl="0">
              <a:spcBef>
                <a:spcPts val="0"/>
              </a:spcBef>
              <a:spcAft>
                <a:spcPts val="0"/>
              </a:spcAft>
              <a:buNone/>
            </a:pPr>
            <a:endParaRPr sz="4200">
              <a:solidFill>
                <a:schemeClr val="dk1"/>
              </a:solidFill>
              <a:latin typeface="Galdeano"/>
              <a:ea typeface="Galdeano"/>
              <a:cs typeface="Galdeano"/>
              <a:sym typeface="Galdeano"/>
            </a:endParaRPr>
          </a:p>
        </p:txBody>
      </p:sp>
      <p:sp>
        <p:nvSpPr>
          <p:cNvPr id="488" name="Shape 488"/>
          <p:cNvSpPr txBox="1"/>
          <p:nvPr/>
        </p:nvSpPr>
        <p:spPr>
          <a:xfrm>
            <a:off x="0" y="976313"/>
            <a:ext cx="4522788" cy="27701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900">
                <a:solidFill>
                  <a:srgbClr val="FCF19A"/>
                </a:solidFill>
                <a:latin typeface="Galdeano"/>
                <a:ea typeface="Galdeano"/>
                <a:cs typeface="Galdeano"/>
                <a:sym typeface="Galdeano"/>
              </a:rPr>
              <a:t>Without water, life on Earth would not be possible.  Here are the reasons why life on Earth is dependent on water.</a:t>
            </a:r>
            <a:endParaRPr/>
          </a:p>
          <a:p>
            <a:pPr marL="0" marR="0" lvl="0" indent="0" algn="l" rtl="0">
              <a:spcBef>
                <a:spcPts val="0"/>
              </a:spcBef>
              <a:spcAft>
                <a:spcPts val="0"/>
              </a:spcAft>
              <a:buNone/>
            </a:pPr>
            <a:endParaRPr sz="2900">
              <a:solidFill>
                <a:srgbClr val="FCF19A"/>
              </a:solidFill>
              <a:latin typeface="Galdeano"/>
              <a:ea typeface="Galdeano"/>
              <a:cs typeface="Galdeano"/>
              <a:sym typeface="Galdeano"/>
            </a:endParaRPr>
          </a:p>
        </p:txBody>
      </p:sp>
      <p:pic>
        <p:nvPicPr>
          <p:cNvPr id="489" name="Shape 489" descr="DownloadedFile-5.jpeg"/>
          <p:cNvPicPr preferRelativeResize="0"/>
          <p:nvPr/>
        </p:nvPicPr>
        <p:blipFill rotWithShape="1">
          <a:blip r:embed="rId3">
            <a:alphaModFix/>
          </a:blip>
          <a:srcRect/>
          <a:stretch/>
        </p:blipFill>
        <p:spPr>
          <a:xfrm>
            <a:off x="212725" y="3452813"/>
            <a:ext cx="3289300" cy="2463800"/>
          </a:xfrm>
          <a:prstGeom prst="rect">
            <a:avLst/>
          </a:prstGeom>
          <a:noFill/>
          <a:ln>
            <a:noFill/>
          </a:ln>
        </p:spPr>
      </p:pic>
      <p:pic>
        <p:nvPicPr>
          <p:cNvPr id="490" name="Shape 490" descr="images-7.jpeg"/>
          <p:cNvPicPr preferRelativeResize="0"/>
          <p:nvPr/>
        </p:nvPicPr>
        <p:blipFill rotWithShape="1">
          <a:blip r:embed="rId4">
            <a:alphaModFix/>
          </a:blip>
          <a:srcRect/>
          <a:stretch/>
        </p:blipFill>
        <p:spPr>
          <a:xfrm>
            <a:off x="5172075" y="749300"/>
            <a:ext cx="3068638" cy="2024063"/>
          </a:xfrm>
          <a:prstGeom prst="rect">
            <a:avLst/>
          </a:prstGeom>
          <a:noFill/>
          <a:ln>
            <a:noFill/>
          </a:ln>
        </p:spPr>
      </p:pic>
      <p:sp>
        <p:nvSpPr>
          <p:cNvPr id="491" name="Shape 491"/>
          <p:cNvSpPr txBox="1"/>
          <p:nvPr/>
        </p:nvSpPr>
        <p:spPr>
          <a:xfrm>
            <a:off x="3502025" y="2773363"/>
            <a:ext cx="5641975" cy="42465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a:solidFill>
                  <a:srgbClr val="EA6969"/>
                </a:solidFill>
                <a:latin typeface="Galdeano"/>
                <a:ea typeface="Galdeano"/>
                <a:cs typeface="Galdeano"/>
                <a:sym typeface="Galdeano"/>
              </a:rPr>
              <a:t>Water is ________.  This means that water molecules like to _____</a:t>
            </a:r>
            <a:endParaRPr/>
          </a:p>
          <a:p>
            <a:pPr marL="0" marR="0" lvl="0" indent="0" algn="l" rtl="0">
              <a:spcBef>
                <a:spcPts val="0"/>
              </a:spcBef>
              <a:spcAft>
                <a:spcPts val="0"/>
              </a:spcAft>
              <a:buNone/>
            </a:pPr>
            <a:r>
              <a:rPr lang="en-US" sz="2700">
                <a:solidFill>
                  <a:srgbClr val="EA6969"/>
                </a:solidFill>
                <a:latin typeface="Galdeano"/>
                <a:ea typeface="Galdeano"/>
                <a:cs typeface="Galdeano"/>
                <a:sym typeface="Galdeano"/>
              </a:rPr>
              <a:t>________.  At a wide range of temperatures, this sticking together of water molecules makes water ______.  If the temperature gets too high, ______________ are broken and water molecules will _____________________________.</a:t>
            </a:r>
            <a:endParaRPr/>
          </a:p>
          <a:p>
            <a:pPr marL="0" marR="0" lvl="0" indent="0" algn="l" rtl="0">
              <a:spcBef>
                <a:spcPts val="0"/>
              </a:spcBef>
              <a:spcAft>
                <a:spcPts val="0"/>
              </a:spcAft>
              <a:buNone/>
            </a:pPr>
            <a:endParaRPr sz="2700">
              <a:solidFill>
                <a:srgbClr val="EA6969"/>
              </a:solidFill>
              <a:latin typeface="Galdeano"/>
              <a:ea typeface="Galdeano"/>
              <a:cs typeface="Galdeano"/>
              <a:sym typeface="Galdeano"/>
            </a:endParaRPr>
          </a:p>
        </p:txBody>
      </p:sp>
      <p:sp>
        <p:nvSpPr>
          <p:cNvPr id="492" name="Shape 492"/>
          <p:cNvSpPr txBox="1"/>
          <p:nvPr/>
        </p:nvSpPr>
        <p:spPr>
          <a:xfrm>
            <a:off x="4852730" y="2786191"/>
            <a:ext cx="1487487" cy="492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rgbClr val="FAEA66"/>
                </a:solidFill>
                <a:latin typeface="Galdeano"/>
                <a:ea typeface="Galdeano"/>
                <a:cs typeface="Galdeano"/>
                <a:sym typeface="Galdeano"/>
              </a:rPr>
              <a:t>cohesive</a:t>
            </a:r>
            <a:endParaRPr/>
          </a:p>
        </p:txBody>
      </p:sp>
      <p:sp>
        <p:nvSpPr>
          <p:cNvPr id="493" name="Shape 493"/>
          <p:cNvSpPr txBox="1"/>
          <p:nvPr/>
        </p:nvSpPr>
        <p:spPr>
          <a:xfrm>
            <a:off x="5973575" y="3182938"/>
            <a:ext cx="1224000" cy="49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rgbClr val="FAEA68"/>
                </a:solidFill>
                <a:latin typeface="Galdeano"/>
                <a:ea typeface="Galdeano"/>
                <a:cs typeface="Galdeano"/>
                <a:sym typeface="Galdeano"/>
              </a:rPr>
              <a:t>stick</a:t>
            </a:r>
            <a:endParaRPr/>
          </a:p>
        </p:txBody>
      </p:sp>
      <p:sp>
        <p:nvSpPr>
          <p:cNvPr id="494" name="Shape 494"/>
          <p:cNvSpPr txBox="1"/>
          <p:nvPr/>
        </p:nvSpPr>
        <p:spPr>
          <a:xfrm>
            <a:off x="3578999" y="3575818"/>
            <a:ext cx="1670050" cy="4937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rgbClr val="FAEA68"/>
                </a:solidFill>
                <a:latin typeface="Galdeano"/>
                <a:ea typeface="Galdeano"/>
                <a:cs typeface="Galdeano"/>
                <a:sym typeface="Galdeano"/>
              </a:rPr>
              <a:t>together</a:t>
            </a:r>
            <a:endParaRPr/>
          </a:p>
        </p:txBody>
      </p:sp>
      <p:sp>
        <p:nvSpPr>
          <p:cNvPr id="495" name="Shape 495"/>
          <p:cNvSpPr txBox="1"/>
          <p:nvPr/>
        </p:nvSpPr>
        <p:spPr>
          <a:xfrm>
            <a:off x="7704218" y="4438729"/>
            <a:ext cx="1671600" cy="49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rgbClr val="FAEA68"/>
                </a:solidFill>
                <a:latin typeface="Galdeano"/>
                <a:ea typeface="Galdeano"/>
                <a:cs typeface="Galdeano"/>
                <a:sym typeface="Galdeano"/>
              </a:rPr>
              <a:t>liquid</a:t>
            </a:r>
            <a:endParaRPr/>
          </a:p>
        </p:txBody>
      </p:sp>
      <p:sp>
        <p:nvSpPr>
          <p:cNvPr id="496" name="Shape 496"/>
          <p:cNvSpPr txBox="1"/>
          <p:nvPr/>
        </p:nvSpPr>
        <p:spPr>
          <a:xfrm>
            <a:off x="3216725" y="5173350"/>
            <a:ext cx="2394600" cy="49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rgbClr val="FAEA68"/>
                </a:solidFill>
                <a:latin typeface="Galdeano"/>
                <a:ea typeface="Galdeano"/>
                <a:cs typeface="Galdeano"/>
                <a:sym typeface="Galdeano"/>
              </a:rPr>
              <a:t>hydrogen bonds</a:t>
            </a:r>
            <a:endParaRPr/>
          </a:p>
        </p:txBody>
      </p:sp>
      <p:sp>
        <p:nvSpPr>
          <p:cNvPr id="497" name="Shape 497"/>
          <p:cNvSpPr txBox="1"/>
          <p:nvPr/>
        </p:nvSpPr>
        <p:spPr>
          <a:xfrm>
            <a:off x="3566170" y="6087295"/>
            <a:ext cx="5341938" cy="4778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a:solidFill>
                  <a:srgbClr val="FAEA68"/>
                </a:solidFill>
                <a:latin typeface="Galdeano"/>
                <a:ea typeface="Galdeano"/>
                <a:cs typeface="Galdeano"/>
                <a:sym typeface="Galdeano"/>
              </a:rPr>
              <a:t>escape into the atmosphere as a gas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91"/>
                                        </p:tgtEl>
                                        <p:attrNameLst>
                                          <p:attrName>style.visibility</p:attrName>
                                        </p:attrNameLst>
                                      </p:cBhvr>
                                      <p:to>
                                        <p:strVal val="visible"/>
                                      </p:to>
                                    </p:set>
                                    <p:animEffect transition="in" filter="fade">
                                      <p:cBhvr>
                                        <p:cTn id="11" dur="1000"/>
                                        <p:tgtEl>
                                          <p:spTgt spid="49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92"/>
                                        </p:tgtEl>
                                        <p:attrNameLst>
                                          <p:attrName>style.visibility</p:attrName>
                                        </p:attrNameLst>
                                      </p:cBhvr>
                                      <p:to>
                                        <p:strVal val="visible"/>
                                      </p:to>
                                    </p:set>
                                    <p:animEffect transition="in" filter="fade">
                                      <p:cBhvr>
                                        <p:cTn id="16" dur="500"/>
                                        <p:tgtEl>
                                          <p:spTgt spid="49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93"/>
                                        </p:tgtEl>
                                        <p:attrNameLst>
                                          <p:attrName>style.visibility</p:attrName>
                                        </p:attrNameLst>
                                      </p:cBhvr>
                                      <p:to>
                                        <p:strVal val="visible"/>
                                      </p:to>
                                    </p:set>
                                    <p:animEffect transition="in" filter="fade">
                                      <p:cBhvr>
                                        <p:cTn id="21" dur="500"/>
                                        <p:tgtEl>
                                          <p:spTgt spid="49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94"/>
                                        </p:tgtEl>
                                        <p:attrNameLst>
                                          <p:attrName>style.visibility</p:attrName>
                                        </p:attrNameLst>
                                      </p:cBhvr>
                                      <p:to>
                                        <p:strVal val="visible"/>
                                      </p:to>
                                    </p:set>
                                    <p:animEffect transition="in" filter="fade">
                                      <p:cBhvr>
                                        <p:cTn id="26" dur="500"/>
                                        <p:tgtEl>
                                          <p:spTgt spid="49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95"/>
                                        </p:tgtEl>
                                        <p:attrNameLst>
                                          <p:attrName>style.visibility</p:attrName>
                                        </p:attrNameLst>
                                      </p:cBhvr>
                                      <p:to>
                                        <p:strVal val="visible"/>
                                      </p:to>
                                    </p:set>
                                    <p:animEffect transition="in" filter="fade">
                                      <p:cBhvr>
                                        <p:cTn id="31" dur="500"/>
                                        <p:tgtEl>
                                          <p:spTgt spid="49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96"/>
                                        </p:tgtEl>
                                        <p:attrNameLst>
                                          <p:attrName>style.visibility</p:attrName>
                                        </p:attrNameLst>
                                      </p:cBhvr>
                                      <p:to>
                                        <p:strVal val="visible"/>
                                      </p:to>
                                    </p:set>
                                    <p:animEffect transition="in" filter="fade">
                                      <p:cBhvr>
                                        <p:cTn id="36" dur="500"/>
                                        <p:tgtEl>
                                          <p:spTgt spid="49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97"/>
                                        </p:tgtEl>
                                        <p:attrNameLst>
                                          <p:attrName>style.visibility</p:attrName>
                                        </p:attrNameLst>
                                      </p:cBhvr>
                                      <p:to>
                                        <p:strVal val="visible"/>
                                      </p:to>
                                    </p:set>
                                    <p:animEffect transition="in" filter="fade">
                                      <p:cBhvr>
                                        <p:cTn id="41" dur="500"/>
                                        <p:tgtEl>
                                          <p:spTgt spid="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Shape 503"/>
          <p:cNvSpPr txBox="1"/>
          <p:nvPr/>
        </p:nvSpPr>
        <p:spPr>
          <a:xfrm>
            <a:off x="0" y="0"/>
            <a:ext cx="6443700" cy="6729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a:solidFill>
                  <a:schemeClr val="dk1"/>
                </a:solidFill>
                <a:latin typeface="Galdeano"/>
                <a:ea typeface="Galdeano"/>
                <a:cs typeface="Galdeano"/>
                <a:sym typeface="Galdeano"/>
              </a:rPr>
              <a:t>Water  _________  temperatures on Earth. Water is a very good "heat bank" because it can ________________ a large amount of heat with only a slight change in its own ___________. Life could not exist in bodies of water if there were drastic changes in temperature.  Temperatures on land are stabilized by bodies of water.  Large bodies of water _______ heat from the sun during the day, _______ landmasses.  Large bodies of water ________ heat at night _________ the landmasses.  This stabilizes temperatures on land as well as in the water.</a:t>
            </a:r>
            <a:endParaRPr sz="2700">
              <a:solidFill>
                <a:schemeClr val="dk1"/>
              </a:solidFill>
              <a:latin typeface="Galdeano"/>
              <a:ea typeface="Galdeano"/>
              <a:cs typeface="Galdeano"/>
              <a:sym typeface="Galdeano"/>
            </a:endParaRPr>
          </a:p>
          <a:p>
            <a:pPr marL="0" marR="0" lvl="0" indent="0" algn="l" rtl="0">
              <a:spcBef>
                <a:spcPts val="0"/>
              </a:spcBef>
              <a:spcAft>
                <a:spcPts val="0"/>
              </a:spcAft>
              <a:buNone/>
            </a:pPr>
            <a:endParaRPr sz="2700">
              <a:solidFill>
                <a:schemeClr val="dk1"/>
              </a:solidFill>
              <a:latin typeface="Galdeano"/>
              <a:ea typeface="Galdeano"/>
              <a:cs typeface="Galdeano"/>
              <a:sym typeface="Galdeano"/>
            </a:endParaRPr>
          </a:p>
          <a:p>
            <a:pPr marL="0" marR="0" lvl="0" indent="0" algn="l" rtl="0">
              <a:spcBef>
                <a:spcPts val="0"/>
              </a:spcBef>
              <a:spcAft>
                <a:spcPts val="0"/>
              </a:spcAft>
              <a:buNone/>
            </a:pPr>
            <a:endParaRPr sz="2700">
              <a:solidFill>
                <a:schemeClr val="dk1"/>
              </a:solidFill>
              <a:latin typeface="Galdeano"/>
              <a:ea typeface="Galdeano"/>
              <a:cs typeface="Galdeano"/>
              <a:sym typeface="Galdeano"/>
            </a:endParaRPr>
          </a:p>
          <a:p>
            <a:pPr marL="0" marR="0" lvl="0" indent="0" algn="l" rtl="0">
              <a:spcBef>
                <a:spcPts val="0"/>
              </a:spcBef>
              <a:spcAft>
                <a:spcPts val="0"/>
              </a:spcAft>
              <a:buNone/>
            </a:pPr>
            <a:endParaRPr sz="2700">
              <a:solidFill>
                <a:schemeClr val="dk1"/>
              </a:solidFill>
              <a:latin typeface="Galdeano"/>
              <a:ea typeface="Galdeano"/>
              <a:cs typeface="Galdeano"/>
              <a:sym typeface="Galdeano"/>
            </a:endParaRPr>
          </a:p>
        </p:txBody>
      </p:sp>
      <p:sp>
        <p:nvSpPr>
          <p:cNvPr id="504" name="Shape 504"/>
          <p:cNvSpPr txBox="1"/>
          <p:nvPr/>
        </p:nvSpPr>
        <p:spPr>
          <a:xfrm>
            <a:off x="971838" y="34050"/>
            <a:ext cx="2214600"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a:solidFill>
                  <a:srgbClr val="FF0000"/>
                </a:solidFill>
                <a:latin typeface="Galdeano"/>
                <a:ea typeface="Galdeano"/>
                <a:cs typeface="Galdeano"/>
                <a:sym typeface="Galdeano"/>
              </a:rPr>
              <a:t>stabilizes</a:t>
            </a:r>
            <a:endParaRPr/>
          </a:p>
        </p:txBody>
      </p:sp>
      <p:sp>
        <p:nvSpPr>
          <p:cNvPr id="505" name="Shape 505"/>
          <p:cNvSpPr txBox="1"/>
          <p:nvPr/>
        </p:nvSpPr>
        <p:spPr>
          <a:xfrm>
            <a:off x="523473" y="834385"/>
            <a:ext cx="3716400"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rgbClr val="FF0000"/>
                </a:solidFill>
                <a:latin typeface="Galdeano"/>
                <a:ea typeface="Galdeano"/>
                <a:cs typeface="Galdeano"/>
                <a:sym typeface="Galdeano"/>
              </a:rPr>
              <a:t>absorb or release</a:t>
            </a:r>
            <a:endParaRPr sz="2500"/>
          </a:p>
        </p:txBody>
      </p:sp>
      <p:sp>
        <p:nvSpPr>
          <p:cNvPr id="506" name="Shape 506"/>
          <p:cNvSpPr txBox="1"/>
          <p:nvPr/>
        </p:nvSpPr>
        <p:spPr>
          <a:xfrm>
            <a:off x="-173850" y="1669065"/>
            <a:ext cx="2741700" cy="5079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2700">
                <a:solidFill>
                  <a:srgbClr val="FF0000"/>
                </a:solidFill>
                <a:latin typeface="Galdeano"/>
                <a:ea typeface="Galdeano"/>
                <a:cs typeface="Galdeano"/>
                <a:sym typeface="Galdeano"/>
              </a:rPr>
              <a:t>temperature</a:t>
            </a:r>
            <a:endParaRPr/>
          </a:p>
        </p:txBody>
      </p:sp>
      <p:sp>
        <p:nvSpPr>
          <p:cNvPr id="507" name="Shape 507"/>
          <p:cNvSpPr txBox="1"/>
          <p:nvPr/>
        </p:nvSpPr>
        <p:spPr>
          <a:xfrm>
            <a:off x="872901" y="3176600"/>
            <a:ext cx="1827300"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a:solidFill>
                  <a:srgbClr val="FF0000"/>
                </a:solidFill>
                <a:latin typeface="Galdeano"/>
                <a:ea typeface="Galdeano"/>
                <a:cs typeface="Galdeano"/>
                <a:sym typeface="Galdeano"/>
              </a:rPr>
              <a:t>absorb</a:t>
            </a:r>
            <a:endParaRPr/>
          </a:p>
        </p:txBody>
      </p:sp>
      <p:sp>
        <p:nvSpPr>
          <p:cNvPr id="508" name="Shape 508"/>
          <p:cNvSpPr txBox="1"/>
          <p:nvPr/>
        </p:nvSpPr>
        <p:spPr>
          <a:xfrm>
            <a:off x="523469" y="3684507"/>
            <a:ext cx="2182800"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a:solidFill>
                  <a:srgbClr val="FF0000"/>
                </a:solidFill>
                <a:latin typeface="Galdeano"/>
                <a:ea typeface="Galdeano"/>
                <a:cs typeface="Galdeano"/>
                <a:sym typeface="Galdeano"/>
              </a:rPr>
              <a:t>cooling</a:t>
            </a:r>
            <a:endParaRPr/>
          </a:p>
        </p:txBody>
      </p:sp>
      <p:sp>
        <p:nvSpPr>
          <p:cNvPr id="509" name="Shape 509"/>
          <p:cNvSpPr txBox="1"/>
          <p:nvPr/>
        </p:nvSpPr>
        <p:spPr>
          <a:xfrm>
            <a:off x="872891" y="4040562"/>
            <a:ext cx="1950900"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a:solidFill>
                  <a:srgbClr val="FF0000"/>
                </a:solidFill>
                <a:latin typeface="Galdeano"/>
                <a:ea typeface="Galdeano"/>
                <a:cs typeface="Galdeano"/>
                <a:sym typeface="Galdeano"/>
              </a:rPr>
              <a:t>release</a:t>
            </a:r>
            <a:endParaRPr/>
          </a:p>
        </p:txBody>
      </p:sp>
      <p:sp>
        <p:nvSpPr>
          <p:cNvPr id="510" name="Shape 510"/>
          <p:cNvSpPr txBox="1"/>
          <p:nvPr/>
        </p:nvSpPr>
        <p:spPr>
          <a:xfrm>
            <a:off x="3728834" y="4040544"/>
            <a:ext cx="1950900"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a:solidFill>
                  <a:srgbClr val="FF0000"/>
                </a:solidFill>
                <a:latin typeface="Galdeano"/>
                <a:ea typeface="Galdeano"/>
                <a:cs typeface="Galdeano"/>
                <a:sym typeface="Galdeano"/>
              </a:rPr>
              <a:t>warming</a:t>
            </a:r>
            <a:endParaRPr/>
          </a:p>
        </p:txBody>
      </p:sp>
      <p:cxnSp>
        <p:nvCxnSpPr>
          <p:cNvPr id="511" name="Shape 511"/>
          <p:cNvCxnSpPr/>
          <p:nvPr/>
        </p:nvCxnSpPr>
        <p:spPr>
          <a:xfrm rot="5400000">
            <a:off x="3013869" y="3429794"/>
            <a:ext cx="6858000" cy="1588"/>
          </a:xfrm>
          <a:prstGeom prst="straightConnector1">
            <a:avLst/>
          </a:prstGeom>
          <a:noFill/>
          <a:ln w="57150" cap="flat" cmpd="sng">
            <a:solidFill>
              <a:srgbClr val="E6CE07"/>
            </a:solidFill>
            <a:prstDash val="solid"/>
            <a:round/>
            <a:headEnd type="none" w="med" len="med"/>
            <a:tailEnd type="none" w="med" len="med"/>
          </a:ln>
        </p:spPr>
      </p:cxnSp>
      <p:sp>
        <p:nvSpPr>
          <p:cNvPr id="512" name="Shape 512"/>
          <p:cNvSpPr txBox="1"/>
          <p:nvPr/>
        </p:nvSpPr>
        <p:spPr>
          <a:xfrm>
            <a:off x="6443663" y="1588"/>
            <a:ext cx="2700337" cy="30924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800">
                <a:solidFill>
                  <a:srgbClr val="6A24A0"/>
                </a:solidFill>
                <a:latin typeface="Galdeano"/>
                <a:ea typeface="Galdeano"/>
                <a:cs typeface="Galdeano"/>
                <a:sym typeface="Galdeano"/>
              </a:rPr>
              <a:t>Water is the solvent of life.  Water is able to:</a:t>
            </a:r>
            <a:endParaRPr/>
          </a:p>
          <a:p>
            <a:pPr marL="0" marR="0" lvl="0" indent="0" algn="ctr" rtl="0">
              <a:spcBef>
                <a:spcPts val="0"/>
              </a:spcBef>
              <a:spcAft>
                <a:spcPts val="0"/>
              </a:spcAft>
              <a:buNone/>
            </a:pPr>
            <a:endParaRPr sz="3800">
              <a:solidFill>
                <a:srgbClr val="6A24A0"/>
              </a:solidFill>
              <a:latin typeface="Galdeano"/>
              <a:ea typeface="Galdeano"/>
              <a:cs typeface="Galdeano"/>
              <a:sym typeface="Galdeano"/>
            </a:endParaRPr>
          </a:p>
        </p:txBody>
      </p:sp>
      <p:sp>
        <p:nvSpPr>
          <p:cNvPr id="513" name="Shape 513"/>
          <p:cNvSpPr txBox="1"/>
          <p:nvPr/>
        </p:nvSpPr>
        <p:spPr>
          <a:xfrm>
            <a:off x="6584783" y="2501395"/>
            <a:ext cx="2434131" cy="2246769"/>
          </a:xfrm>
          <a:prstGeom prst="rect">
            <a:avLst/>
          </a:prstGeom>
          <a:solidFill>
            <a:srgbClr val="7F2FBC"/>
          </a:solidFill>
          <a:ln w="12700" cap="flat" cmpd="sng">
            <a:solidFill>
              <a:srgbClr val="892FCF"/>
            </a:solidFill>
            <a:prstDash val="solid"/>
            <a:round/>
            <a:headEnd type="none" w="med" len="med"/>
            <a:tailEnd type="none" w="med" len="med"/>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500">
                <a:solidFill>
                  <a:srgbClr val="FCF19A"/>
                </a:solidFill>
                <a:latin typeface="Galdeano"/>
                <a:ea typeface="Galdeano"/>
                <a:cs typeface="Galdeano"/>
                <a:sym typeface="Galdeano"/>
              </a:rPr>
              <a:t>dissolve a wide variety of substances.</a:t>
            </a:r>
            <a:endParaRPr sz="3500">
              <a:solidFill>
                <a:srgbClr val="FCF19A"/>
              </a:solidFill>
              <a:latin typeface="Galdeano"/>
              <a:ea typeface="Galdeano"/>
              <a:cs typeface="Galdeano"/>
              <a:sym typeface="Galdeano"/>
            </a:endParaRPr>
          </a:p>
        </p:txBody>
      </p:sp>
      <p:pic>
        <p:nvPicPr>
          <p:cNvPr id="514" name="Shape 514" descr="png_6214_Royalty_Free_Clip_Art_Water_Drop_Cartoon_Mascot_Character_Showing_Muscle_Arms.png"/>
          <p:cNvPicPr preferRelativeResize="0"/>
          <p:nvPr/>
        </p:nvPicPr>
        <p:blipFill rotWithShape="1">
          <a:blip r:embed="rId3">
            <a:alphaModFix/>
          </a:blip>
          <a:srcRect/>
          <a:stretch/>
        </p:blipFill>
        <p:spPr>
          <a:xfrm>
            <a:off x="6885404" y="4902511"/>
            <a:ext cx="1811793" cy="1827212"/>
          </a:xfrm>
          <a:prstGeom prst="rect">
            <a:avLst/>
          </a:prstGeom>
          <a:noFill/>
          <a:ln>
            <a:noFill/>
          </a:ln>
        </p:spPr>
      </p:pic>
      <p:sp>
        <p:nvSpPr>
          <p:cNvPr id="515" name="Shape 515" descr="Explore some properties of water with the Amoeba Sisters! It's all about those hydrogen bonds. Video has handout: http://www.amoebasisters.com/handouts Terms discussed include adhesion, cohesion,  surface tension, specific heat - all made possible by those amazing hydrogen bonds.   Support us on Patreon! http://www.patreon.com/amoebasisters  Our FREE resources: GIFs: http://www.amoebasisters.com/gifs.html Handouts: http://www.amoebasisters.com/handouts.html Comics: http://www.amoebasisters.com/parameciumparlorcomics  Connect with us! Website: http://www.AmoebaSisters.com Twitter: http://www.twitter.com/AmoebaSisters Facebook: http://www.facebook.com/AmoebaSisters Tumblr: http://www.amoebasisters.tumblr.com Pinterest: http://www.pinterest.com/AmoebaSister­s Instagram: https://www.instagram.com/amoebasistersofficial/  Visit our Redbubble store at http://www.amoebasisters.com/store.html  The Amoeba Sisters videos demystify science with humor and relevance. The videos center on Pinky's certification and experience in teaching science at the high school level. Pinky's teacher certification is in grades 4-8 science and 8-12 composite science (encompassing biology, chemistry, and physics).  Amoeba Sisters videos only cover concepts that Pinky is certified to teach, and they focus on her specialty: secondary life science. For more information about The Amoeba Sisters, visit: http://www.amoebasisters.com/about-us.html  We cover the basics in biology concepts at the secondary level. If you are looking to discover more about biology and go into depth beyond these basics, our recommended reference is the FREE, peer reviewed, open source OpenStax biology textbook: https://openstax.org/details/books/biology  We take pride in our AWESOME community, and we welcome feedback and discussion.  However, please remember that this is an education channel. See YouTube's community guidelines https://www.youtube.com/yt/policyandsafety/communityguidelines.html and YouTube's policy center https://support.google.com/youtube/topic/2676378?hl=en&amp;ref_topic=6151248.  We also reserve the right to remove comments with vulgar language.  Music is this video is listed free to use/no attribution required from the YouTube audio library https://www.youtube.com/audiolibrary/music?feature=blog" title="Properties of Water">
            <a:hlinkClick r:id="rId4"/>
          </p:cNvPr>
          <p:cNvSpPr/>
          <p:nvPr/>
        </p:nvSpPr>
        <p:spPr>
          <a:xfrm>
            <a:off x="4239875" y="5084525"/>
            <a:ext cx="1950900" cy="1463175"/>
          </a:xfrm>
          <a:prstGeom prst="rect">
            <a:avLst/>
          </a:prstGeom>
          <a:blipFill>
            <a:blip r:embed="rId5">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04"/>
                                        </p:tgtEl>
                                        <p:attrNameLst>
                                          <p:attrName>style.visibility</p:attrName>
                                        </p:attrNameLst>
                                      </p:cBhvr>
                                      <p:to>
                                        <p:strVal val="visible"/>
                                      </p:to>
                                    </p:set>
                                    <p:animEffect transition="in" filter="fade">
                                      <p:cBhvr>
                                        <p:cTn id="11" dur="1000"/>
                                        <p:tgtEl>
                                          <p:spTgt spid="50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05"/>
                                        </p:tgtEl>
                                        <p:attrNameLst>
                                          <p:attrName>style.visibility</p:attrName>
                                        </p:attrNameLst>
                                      </p:cBhvr>
                                      <p:to>
                                        <p:strVal val="visible"/>
                                      </p:to>
                                    </p:set>
                                    <p:animEffect transition="in" filter="fade">
                                      <p:cBhvr>
                                        <p:cTn id="16" dur="1000"/>
                                        <p:tgtEl>
                                          <p:spTgt spid="50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06"/>
                                        </p:tgtEl>
                                        <p:attrNameLst>
                                          <p:attrName>style.visibility</p:attrName>
                                        </p:attrNameLst>
                                      </p:cBhvr>
                                      <p:to>
                                        <p:strVal val="visible"/>
                                      </p:to>
                                    </p:set>
                                    <p:animEffect transition="in" filter="fade">
                                      <p:cBhvr>
                                        <p:cTn id="21" dur="1000"/>
                                        <p:tgtEl>
                                          <p:spTgt spid="50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07"/>
                                        </p:tgtEl>
                                        <p:attrNameLst>
                                          <p:attrName>style.visibility</p:attrName>
                                        </p:attrNameLst>
                                      </p:cBhvr>
                                      <p:to>
                                        <p:strVal val="visible"/>
                                      </p:to>
                                    </p:set>
                                    <p:animEffect transition="in" filter="fade">
                                      <p:cBhvr>
                                        <p:cTn id="26" dur="1000"/>
                                        <p:tgtEl>
                                          <p:spTgt spid="50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08"/>
                                        </p:tgtEl>
                                        <p:attrNameLst>
                                          <p:attrName>style.visibility</p:attrName>
                                        </p:attrNameLst>
                                      </p:cBhvr>
                                      <p:to>
                                        <p:strVal val="visible"/>
                                      </p:to>
                                    </p:set>
                                    <p:animEffect transition="in" filter="fade">
                                      <p:cBhvr>
                                        <p:cTn id="31" dur="1000"/>
                                        <p:tgtEl>
                                          <p:spTgt spid="50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09"/>
                                        </p:tgtEl>
                                        <p:attrNameLst>
                                          <p:attrName>style.visibility</p:attrName>
                                        </p:attrNameLst>
                                      </p:cBhvr>
                                      <p:to>
                                        <p:strVal val="visible"/>
                                      </p:to>
                                    </p:set>
                                    <p:animEffect transition="in" filter="fade">
                                      <p:cBhvr>
                                        <p:cTn id="36" dur="1000"/>
                                        <p:tgtEl>
                                          <p:spTgt spid="50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10"/>
                                        </p:tgtEl>
                                        <p:attrNameLst>
                                          <p:attrName>style.visibility</p:attrName>
                                        </p:attrNameLst>
                                      </p:cBhvr>
                                      <p:to>
                                        <p:strVal val="visible"/>
                                      </p:to>
                                    </p:set>
                                    <p:animEffect transition="in" filter="fade">
                                      <p:cBhvr>
                                        <p:cTn id="41" dur="1000"/>
                                        <p:tgtEl>
                                          <p:spTgt spid="51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51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13"/>
                                        </p:tgtEl>
                                        <p:attrNameLst>
                                          <p:attrName>style.visibility</p:attrName>
                                        </p:attrNameLst>
                                      </p:cBhvr>
                                      <p:to>
                                        <p:strVal val="visible"/>
                                      </p:to>
                                    </p:set>
                                    <p:animEffect transition="in" filter="fade">
                                      <p:cBhvr>
                                        <p:cTn id="50" dur="1000"/>
                                        <p:tgtEl>
                                          <p:spTgt spid="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C493"/>
        </a:solidFill>
        <a:effectLst/>
      </p:bgPr>
    </p:bg>
    <p:spTree>
      <p:nvGrpSpPr>
        <p:cNvPr id="1" name="Shape 519"/>
        <p:cNvGrpSpPr/>
        <p:nvPr/>
      </p:nvGrpSpPr>
      <p:grpSpPr>
        <a:xfrm>
          <a:off x="0" y="0"/>
          <a:ext cx="0" cy="0"/>
          <a:chOff x="0" y="0"/>
          <a:chExt cx="0" cy="0"/>
        </a:xfrm>
      </p:grpSpPr>
      <p:sp>
        <p:nvSpPr>
          <p:cNvPr id="520" name="Shape 520"/>
          <p:cNvSpPr txBox="1"/>
          <p:nvPr/>
        </p:nvSpPr>
        <p:spPr>
          <a:xfrm>
            <a:off x="285750" y="0"/>
            <a:ext cx="8513763" cy="800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600">
                <a:solidFill>
                  <a:srgbClr val="008000"/>
                </a:solidFill>
                <a:latin typeface="Galdeano"/>
                <a:ea typeface="Galdeano"/>
                <a:cs typeface="Galdeano"/>
                <a:sym typeface="Galdeano"/>
              </a:rPr>
              <a:t>Acids, Bases, and pH</a:t>
            </a:r>
            <a:endParaRPr/>
          </a:p>
        </p:txBody>
      </p:sp>
      <p:pic>
        <p:nvPicPr>
          <p:cNvPr id="521" name="Shape 521" descr="pH.jpg"/>
          <p:cNvPicPr preferRelativeResize="0"/>
          <p:nvPr/>
        </p:nvPicPr>
        <p:blipFill rotWithShape="1">
          <a:blip r:embed="rId3">
            <a:alphaModFix/>
          </a:blip>
          <a:srcRect/>
          <a:stretch/>
        </p:blipFill>
        <p:spPr>
          <a:xfrm>
            <a:off x="271473" y="1660949"/>
            <a:ext cx="2759100" cy="4506600"/>
          </a:xfrm>
          <a:prstGeom prst="rect">
            <a:avLst/>
          </a:prstGeom>
          <a:noFill/>
          <a:ln>
            <a:noFill/>
          </a:ln>
        </p:spPr>
      </p:pic>
      <p:sp>
        <p:nvSpPr>
          <p:cNvPr id="522" name="Shape 522"/>
          <p:cNvSpPr txBox="1"/>
          <p:nvPr/>
        </p:nvSpPr>
        <p:spPr>
          <a:xfrm>
            <a:off x="454025" y="6167438"/>
            <a:ext cx="2759075" cy="12620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800">
                <a:solidFill>
                  <a:srgbClr val="008000"/>
                </a:solidFill>
                <a:latin typeface="Galdeano"/>
                <a:ea typeface="Galdeano"/>
                <a:cs typeface="Galdeano"/>
                <a:sym typeface="Galdeano"/>
              </a:rPr>
              <a:t>The pH scale</a:t>
            </a:r>
            <a:endParaRPr/>
          </a:p>
          <a:p>
            <a:pPr marL="0" marR="0" lvl="0" indent="0" algn="ctr" rtl="0">
              <a:spcBef>
                <a:spcPts val="0"/>
              </a:spcBef>
              <a:spcAft>
                <a:spcPts val="0"/>
              </a:spcAft>
              <a:buNone/>
            </a:pPr>
            <a:endParaRPr sz="3800">
              <a:solidFill>
                <a:srgbClr val="008000"/>
              </a:solidFill>
              <a:latin typeface="Galdeano"/>
              <a:ea typeface="Galdeano"/>
              <a:cs typeface="Galdeano"/>
              <a:sym typeface="Galdeano"/>
            </a:endParaRPr>
          </a:p>
        </p:txBody>
      </p:sp>
      <p:sp>
        <p:nvSpPr>
          <p:cNvPr id="523" name="Shape 523"/>
          <p:cNvSpPr txBox="1"/>
          <p:nvPr/>
        </p:nvSpPr>
        <p:spPr>
          <a:xfrm>
            <a:off x="3875088" y="817742"/>
            <a:ext cx="5268912" cy="11541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300">
                <a:solidFill>
                  <a:srgbClr val="47186B"/>
                </a:solidFill>
                <a:latin typeface="Galdeano"/>
                <a:ea typeface="Galdeano"/>
                <a:cs typeface="Galdeano"/>
                <a:sym typeface="Galdeano"/>
              </a:rPr>
              <a:t>The pH scale is a measurement system used to indicate the concentration of </a:t>
            </a:r>
            <a:r>
              <a:rPr lang="en-US" sz="2300">
                <a:solidFill>
                  <a:srgbClr val="0000FF"/>
                </a:solidFill>
                <a:latin typeface="Galdeano"/>
                <a:ea typeface="Galdeano"/>
                <a:cs typeface="Galdeano"/>
                <a:sym typeface="Galdeano"/>
              </a:rPr>
              <a:t>H</a:t>
            </a:r>
            <a:r>
              <a:rPr lang="en-US" sz="2300" b="1" baseline="30000">
                <a:solidFill>
                  <a:srgbClr val="0000FF"/>
                </a:solidFill>
                <a:latin typeface="Galdeano"/>
                <a:ea typeface="Galdeano"/>
                <a:cs typeface="Galdeano"/>
                <a:sym typeface="Galdeano"/>
              </a:rPr>
              <a:t>+</a:t>
            </a:r>
            <a:r>
              <a:rPr lang="en-US" sz="2300">
                <a:solidFill>
                  <a:srgbClr val="47186B"/>
                </a:solidFill>
                <a:latin typeface="Galdeano"/>
                <a:ea typeface="Galdeano"/>
                <a:cs typeface="Galdeano"/>
                <a:sym typeface="Galdeano"/>
              </a:rPr>
              <a:t> ions in a solution. </a:t>
            </a:r>
            <a:endParaRPr/>
          </a:p>
        </p:txBody>
      </p:sp>
      <p:sp>
        <p:nvSpPr>
          <p:cNvPr id="524" name="Shape 524"/>
          <p:cNvSpPr txBox="1"/>
          <p:nvPr/>
        </p:nvSpPr>
        <p:spPr>
          <a:xfrm>
            <a:off x="3875088" y="2112963"/>
            <a:ext cx="5105400" cy="984250"/>
          </a:xfrm>
          <a:prstGeom prst="rect">
            <a:avLst/>
          </a:prstGeom>
          <a:solidFill>
            <a:schemeClr val="lt1"/>
          </a:solidFill>
          <a:ln w="76200" cap="flat" cmpd="sng">
            <a:solidFill>
              <a:srgbClr val="3366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900">
                <a:solidFill>
                  <a:srgbClr val="FFFF00"/>
                </a:solidFill>
                <a:latin typeface="Arial"/>
                <a:ea typeface="Arial"/>
                <a:cs typeface="Arial"/>
                <a:sym typeface="Arial"/>
              </a:rPr>
              <a:t>The pH scales ranges from _________.</a:t>
            </a:r>
            <a:endParaRPr/>
          </a:p>
        </p:txBody>
      </p:sp>
      <p:sp>
        <p:nvSpPr>
          <p:cNvPr id="525" name="Shape 525"/>
          <p:cNvSpPr txBox="1"/>
          <p:nvPr/>
        </p:nvSpPr>
        <p:spPr>
          <a:xfrm>
            <a:off x="5646601" y="2451100"/>
            <a:ext cx="2928937" cy="6461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rgbClr val="FF5DF9"/>
                </a:solidFill>
                <a:latin typeface="Galdeano"/>
                <a:ea typeface="Galdeano"/>
                <a:cs typeface="Galdeano"/>
                <a:sym typeface="Galdeano"/>
              </a:rPr>
              <a:t>0 to 14</a:t>
            </a:r>
            <a:endParaRPr/>
          </a:p>
        </p:txBody>
      </p:sp>
      <p:sp>
        <p:nvSpPr>
          <p:cNvPr id="526" name="Shape 526"/>
          <p:cNvSpPr txBox="1"/>
          <p:nvPr/>
        </p:nvSpPr>
        <p:spPr>
          <a:xfrm>
            <a:off x="3875088" y="3332342"/>
            <a:ext cx="5105400" cy="12461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a:solidFill>
                  <a:srgbClr val="FF0000"/>
                </a:solidFill>
                <a:latin typeface="Galdeano"/>
                <a:ea typeface="Galdeano"/>
                <a:cs typeface="Galdeano"/>
                <a:sym typeface="Galdeano"/>
              </a:rPr>
              <a:t>A pH of 7 is a _________ solution. This is neither acidic nor basic.  Pure water has a pH of 7. </a:t>
            </a:r>
            <a:endParaRPr/>
          </a:p>
        </p:txBody>
      </p:sp>
      <p:sp>
        <p:nvSpPr>
          <p:cNvPr id="527" name="Shape 527"/>
          <p:cNvSpPr txBox="1"/>
          <p:nvPr/>
        </p:nvSpPr>
        <p:spPr>
          <a:xfrm>
            <a:off x="5792530" y="3306686"/>
            <a:ext cx="1646237" cy="5381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900" b="1">
                <a:solidFill>
                  <a:srgbClr val="6A24A0"/>
                </a:solidFill>
                <a:latin typeface="Galdeano"/>
                <a:ea typeface="Galdeano"/>
                <a:cs typeface="Galdeano"/>
                <a:sym typeface="Galdeano"/>
              </a:rPr>
              <a:t>neutral</a:t>
            </a:r>
            <a:endParaRPr/>
          </a:p>
        </p:txBody>
      </p:sp>
      <p:sp>
        <p:nvSpPr>
          <p:cNvPr id="528" name="Shape 528"/>
          <p:cNvSpPr txBox="1"/>
          <p:nvPr/>
        </p:nvSpPr>
        <p:spPr>
          <a:xfrm>
            <a:off x="3875088" y="4617014"/>
            <a:ext cx="4924425" cy="1616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rgbClr val="47186B"/>
                </a:solidFill>
                <a:latin typeface="Galdeano"/>
                <a:ea typeface="Galdeano"/>
                <a:cs typeface="Galdeano"/>
                <a:sym typeface="Galdeano"/>
              </a:rPr>
              <a:t>Solutions with a pH below 7 are considered ______. </a:t>
            </a:r>
            <a:endParaRPr/>
          </a:p>
          <a:p>
            <a:pPr marL="0" marR="0" lvl="0" indent="0" algn="l" rtl="0">
              <a:spcBef>
                <a:spcPts val="0"/>
              </a:spcBef>
              <a:spcAft>
                <a:spcPts val="0"/>
              </a:spcAft>
              <a:buNone/>
            </a:pPr>
            <a:endParaRPr sz="3200">
              <a:solidFill>
                <a:srgbClr val="47186B"/>
              </a:solidFill>
              <a:latin typeface="Galdeano"/>
              <a:ea typeface="Galdeano"/>
              <a:cs typeface="Galdeano"/>
              <a:sym typeface="Galdeano"/>
            </a:endParaRPr>
          </a:p>
        </p:txBody>
      </p:sp>
      <p:sp>
        <p:nvSpPr>
          <p:cNvPr id="529" name="Shape 529"/>
          <p:cNvSpPr txBox="1"/>
          <p:nvPr/>
        </p:nvSpPr>
        <p:spPr>
          <a:xfrm>
            <a:off x="6894939" y="5145651"/>
            <a:ext cx="1425575" cy="568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100" b="1">
                <a:solidFill>
                  <a:srgbClr val="008000"/>
                </a:solidFill>
                <a:latin typeface="Galdeano"/>
                <a:ea typeface="Galdeano"/>
                <a:cs typeface="Galdeano"/>
                <a:sym typeface="Galdeano"/>
              </a:rPr>
              <a:t>acidic</a:t>
            </a:r>
            <a:endParaRPr/>
          </a:p>
        </p:txBody>
      </p:sp>
      <p:sp>
        <p:nvSpPr>
          <p:cNvPr id="530" name="Shape 530"/>
          <p:cNvSpPr txBox="1"/>
          <p:nvPr/>
        </p:nvSpPr>
        <p:spPr>
          <a:xfrm>
            <a:off x="3875088" y="5752460"/>
            <a:ext cx="4924425" cy="1016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a:solidFill>
                  <a:srgbClr val="3366FF"/>
                </a:solidFill>
                <a:latin typeface="Galdeano"/>
                <a:ea typeface="Galdeano"/>
                <a:cs typeface="Galdeano"/>
                <a:sym typeface="Galdeano"/>
              </a:rPr>
              <a:t>Solutions with a pH above 7 are considered ______. </a:t>
            </a:r>
            <a:endParaRPr sz="3000">
              <a:solidFill>
                <a:srgbClr val="3366FF"/>
              </a:solidFill>
              <a:latin typeface="Galdeano"/>
              <a:ea typeface="Galdeano"/>
              <a:cs typeface="Galdeano"/>
              <a:sym typeface="Galdeano"/>
            </a:endParaRPr>
          </a:p>
        </p:txBody>
      </p:sp>
      <p:sp>
        <p:nvSpPr>
          <p:cNvPr id="531" name="Shape 531"/>
          <p:cNvSpPr txBox="1"/>
          <p:nvPr/>
        </p:nvSpPr>
        <p:spPr>
          <a:xfrm>
            <a:off x="6467515" y="6179754"/>
            <a:ext cx="1244600" cy="6143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400">
                <a:solidFill>
                  <a:srgbClr val="941414"/>
                </a:solidFill>
                <a:latin typeface="Galdeano"/>
                <a:ea typeface="Galdeano"/>
                <a:cs typeface="Galdeano"/>
                <a:sym typeface="Galdeano"/>
              </a:rPr>
              <a:t>basic</a:t>
            </a:r>
            <a:endParaRPr/>
          </a:p>
        </p:txBody>
      </p:sp>
      <p:sp>
        <p:nvSpPr>
          <p:cNvPr id="532" name="Shape 532" descr="Quick explanation of what defines an acid and a base, and how this relates to the pH scale. Find more free tutorials, videos and readings for the science classroom at ricochetscience.com" title="Acids, Bases and pH">
            <a:hlinkClick r:id="rId4"/>
          </p:cNvPr>
          <p:cNvSpPr/>
          <p:nvPr/>
        </p:nvSpPr>
        <p:spPr>
          <a:xfrm>
            <a:off x="454025" y="208692"/>
            <a:ext cx="1646250" cy="1234683"/>
          </a:xfrm>
          <a:prstGeom prst="rect">
            <a:avLst/>
          </a:prstGeom>
          <a:blipFill>
            <a:blip r:embed="rId5">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p:cTn id="7" dur="2000"/>
                                        <p:tgtEl>
                                          <p:spTgt spid="5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24"/>
                                        </p:tgtEl>
                                        <p:attrNameLst>
                                          <p:attrName>style.visibility</p:attrName>
                                        </p:attrNameLst>
                                      </p:cBhvr>
                                      <p:to>
                                        <p:strVal val="visible"/>
                                      </p:to>
                                    </p:set>
                                    <p:anim calcmode="lin" valueType="num">
                                      <p:cBhvr additive="base">
                                        <p:cTn id="12" dur="500"/>
                                        <p:tgtEl>
                                          <p:spTgt spid="52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5"/>
                                        </p:tgtEl>
                                        <p:attrNameLst>
                                          <p:attrName>style.visibility</p:attrName>
                                        </p:attrNameLst>
                                      </p:cBhvr>
                                      <p:to>
                                        <p:strVal val="visible"/>
                                      </p:to>
                                    </p:set>
                                    <p:animEffect transition="in" filter="fade">
                                      <p:cBhvr>
                                        <p:cTn id="17" dur="455"/>
                                        <p:tgtEl>
                                          <p:spTgt spid="5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6"/>
                                        </p:tgtEl>
                                        <p:attrNameLst>
                                          <p:attrName>style.visibility</p:attrName>
                                        </p:attrNameLst>
                                      </p:cBhvr>
                                      <p:to>
                                        <p:strVal val="visible"/>
                                      </p:to>
                                    </p:set>
                                    <p:animEffect transition="in" filter="fade">
                                      <p:cBhvr>
                                        <p:cTn id="22" dur="1230"/>
                                        <p:tgtEl>
                                          <p:spTgt spid="5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7"/>
                                        </p:tgtEl>
                                        <p:attrNameLst>
                                          <p:attrName>style.visibility</p:attrName>
                                        </p:attrNameLst>
                                      </p:cBhvr>
                                      <p:to>
                                        <p:strVal val="visible"/>
                                      </p:to>
                                    </p:set>
                                    <p:animEffect transition="in" filter="fade">
                                      <p:cBhvr>
                                        <p:cTn id="27" dur="455"/>
                                        <p:tgtEl>
                                          <p:spTgt spid="5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28"/>
                                        </p:tgtEl>
                                        <p:attrNameLst>
                                          <p:attrName>style.visibility</p:attrName>
                                        </p:attrNameLst>
                                      </p:cBhvr>
                                      <p:to>
                                        <p:strVal val="visible"/>
                                      </p:to>
                                    </p:set>
                                    <p:animEffect transition="in" filter="fade">
                                      <p:cBhvr>
                                        <p:cTn id="32" dur="500"/>
                                        <p:tgtEl>
                                          <p:spTgt spid="5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29"/>
                                        </p:tgtEl>
                                        <p:attrNameLst>
                                          <p:attrName>style.visibility</p:attrName>
                                        </p:attrNameLst>
                                      </p:cBhvr>
                                      <p:to>
                                        <p:strVal val="visible"/>
                                      </p:to>
                                    </p:set>
                                    <p:animEffect transition="in" filter="fade">
                                      <p:cBhvr>
                                        <p:cTn id="37" dur="455"/>
                                        <p:tgtEl>
                                          <p:spTgt spid="5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30"/>
                                        </p:tgtEl>
                                        <p:attrNameLst>
                                          <p:attrName>style.visibility</p:attrName>
                                        </p:attrNameLst>
                                      </p:cBhvr>
                                      <p:to>
                                        <p:strVal val="visible"/>
                                      </p:to>
                                    </p:set>
                                    <p:animEffect transition="in" filter="fade">
                                      <p:cBhvr>
                                        <p:cTn id="42" dur="2000"/>
                                        <p:tgtEl>
                                          <p:spTgt spid="5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31"/>
                                        </p:tgtEl>
                                        <p:attrNameLst>
                                          <p:attrName>style.visibility</p:attrName>
                                        </p:attrNameLst>
                                      </p:cBhvr>
                                      <p:to>
                                        <p:strVal val="visible"/>
                                      </p:to>
                                    </p:set>
                                    <p:animEffect transition="in" filter="fade">
                                      <p:cBhvr>
                                        <p:cTn id="47" dur="455"/>
                                        <p:tgtEl>
                                          <p:spTgt spid="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9D7FF"/>
        </a:solidFill>
        <a:effectLst/>
      </p:bgPr>
    </p:bg>
    <p:spTree>
      <p:nvGrpSpPr>
        <p:cNvPr id="1" name="Shape 536"/>
        <p:cNvGrpSpPr/>
        <p:nvPr/>
      </p:nvGrpSpPr>
      <p:grpSpPr>
        <a:xfrm>
          <a:off x="0" y="0"/>
          <a:ext cx="0" cy="0"/>
          <a:chOff x="0" y="0"/>
          <a:chExt cx="0" cy="0"/>
        </a:xfrm>
      </p:grpSpPr>
      <p:pic>
        <p:nvPicPr>
          <p:cNvPr id="537" name="Shape 537" descr="DownloadedFile.jpeg"/>
          <p:cNvPicPr preferRelativeResize="0"/>
          <p:nvPr/>
        </p:nvPicPr>
        <p:blipFill rotWithShape="1">
          <a:blip r:embed="rId3">
            <a:alphaModFix/>
          </a:blip>
          <a:srcRect/>
          <a:stretch/>
        </p:blipFill>
        <p:spPr>
          <a:xfrm rot="-1801137">
            <a:off x="-439569" y="-431573"/>
            <a:ext cx="2565400" cy="3162300"/>
          </a:xfrm>
          <a:prstGeom prst="rect">
            <a:avLst/>
          </a:prstGeom>
          <a:noFill/>
          <a:ln>
            <a:noFill/>
          </a:ln>
        </p:spPr>
      </p:pic>
      <p:sp>
        <p:nvSpPr>
          <p:cNvPr id="538" name="Shape 538"/>
          <p:cNvSpPr txBox="1"/>
          <p:nvPr/>
        </p:nvSpPr>
        <p:spPr>
          <a:xfrm>
            <a:off x="2312988" y="0"/>
            <a:ext cx="3021012" cy="12461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500">
                <a:solidFill>
                  <a:srgbClr val="FF0000"/>
                </a:solidFill>
                <a:latin typeface="Galdeano"/>
                <a:ea typeface="Galdeano"/>
                <a:cs typeface="Galdeano"/>
                <a:sym typeface="Galdeano"/>
              </a:rPr>
              <a:t>Acid:</a:t>
            </a:r>
            <a:endParaRPr/>
          </a:p>
        </p:txBody>
      </p:sp>
      <p:sp>
        <p:nvSpPr>
          <p:cNvPr id="539" name="Shape 539"/>
          <p:cNvSpPr txBox="1"/>
          <p:nvPr/>
        </p:nvSpPr>
        <p:spPr>
          <a:xfrm>
            <a:off x="4692650" y="230188"/>
            <a:ext cx="4451350" cy="1016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a:solidFill>
                  <a:srgbClr val="0000FF"/>
                </a:solidFill>
                <a:latin typeface="Galdeano"/>
                <a:ea typeface="Galdeano"/>
                <a:cs typeface="Galdeano"/>
                <a:sym typeface="Galdeano"/>
              </a:rPr>
              <a:t>Any compound that forms H</a:t>
            </a:r>
            <a:r>
              <a:rPr lang="en-US" sz="3000" b="1" baseline="30000">
                <a:solidFill>
                  <a:srgbClr val="0000FF"/>
                </a:solidFill>
                <a:latin typeface="Galdeano"/>
                <a:ea typeface="Galdeano"/>
                <a:cs typeface="Galdeano"/>
                <a:sym typeface="Galdeano"/>
              </a:rPr>
              <a:t>+</a:t>
            </a:r>
            <a:r>
              <a:rPr lang="en-US" sz="3000">
                <a:solidFill>
                  <a:srgbClr val="0000FF"/>
                </a:solidFill>
                <a:latin typeface="Galdeano"/>
                <a:ea typeface="Galdeano"/>
                <a:cs typeface="Galdeano"/>
                <a:sym typeface="Galdeano"/>
              </a:rPr>
              <a:t> ions in a solution. </a:t>
            </a:r>
            <a:endParaRPr/>
          </a:p>
        </p:txBody>
      </p:sp>
      <p:pic>
        <p:nvPicPr>
          <p:cNvPr id="540" name="Shape 540" descr="DownloadedFile-1.jpeg"/>
          <p:cNvPicPr preferRelativeResize="0"/>
          <p:nvPr/>
        </p:nvPicPr>
        <p:blipFill rotWithShape="1">
          <a:blip r:embed="rId4">
            <a:alphaModFix/>
          </a:blip>
          <a:srcRect/>
          <a:stretch/>
        </p:blipFill>
        <p:spPr>
          <a:xfrm>
            <a:off x="6564313" y="3062288"/>
            <a:ext cx="2406650" cy="2435225"/>
          </a:xfrm>
          <a:prstGeom prst="rect">
            <a:avLst/>
          </a:prstGeom>
          <a:noFill/>
          <a:ln w="38100" cap="flat" cmpd="sng">
            <a:solidFill>
              <a:schemeClr val="lt1"/>
            </a:solidFill>
            <a:prstDash val="solid"/>
            <a:miter lim="8000"/>
            <a:headEnd type="none" w="med" len="med"/>
            <a:tailEnd type="none" w="med" len="med"/>
          </a:ln>
        </p:spPr>
      </p:pic>
      <p:sp>
        <p:nvSpPr>
          <p:cNvPr id="541" name="Shape 541"/>
          <p:cNvSpPr txBox="1"/>
          <p:nvPr/>
        </p:nvSpPr>
        <p:spPr>
          <a:xfrm>
            <a:off x="2645932" y="1361637"/>
            <a:ext cx="3101975" cy="14465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a:solidFill>
                  <a:srgbClr val="FF0000"/>
                </a:solidFill>
                <a:latin typeface="Galdeano"/>
                <a:ea typeface="Galdeano"/>
                <a:cs typeface="Galdeano"/>
                <a:sym typeface="Galdeano"/>
              </a:rPr>
              <a:t>Acidic </a:t>
            </a:r>
            <a:endParaRPr sz="4400">
              <a:solidFill>
                <a:srgbClr val="FF0000"/>
              </a:solidFill>
              <a:latin typeface="Galdeano"/>
              <a:ea typeface="Galdeano"/>
              <a:cs typeface="Galdeano"/>
              <a:sym typeface="Galdeano"/>
            </a:endParaRPr>
          </a:p>
          <a:p>
            <a:pPr marL="0" marR="0" lvl="0" indent="0" algn="ctr" rtl="0">
              <a:spcBef>
                <a:spcPts val="0"/>
              </a:spcBef>
              <a:spcAft>
                <a:spcPts val="0"/>
              </a:spcAft>
              <a:buNone/>
            </a:pPr>
            <a:r>
              <a:rPr lang="en-US" sz="4400">
                <a:solidFill>
                  <a:srgbClr val="FF0000"/>
                </a:solidFill>
                <a:latin typeface="Galdeano"/>
                <a:ea typeface="Galdeano"/>
                <a:cs typeface="Galdeano"/>
                <a:sym typeface="Galdeano"/>
              </a:rPr>
              <a:t>Solutions:</a:t>
            </a:r>
            <a:endParaRPr/>
          </a:p>
        </p:txBody>
      </p:sp>
      <p:sp>
        <p:nvSpPr>
          <p:cNvPr id="542" name="Shape 542"/>
          <p:cNvSpPr txBox="1"/>
          <p:nvPr/>
        </p:nvSpPr>
        <p:spPr>
          <a:xfrm>
            <a:off x="5694363" y="1246188"/>
            <a:ext cx="3449637" cy="21859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400">
                <a:solidFill>
                  <a:srgbClr val="008000"/>
                </a:solidFill>
                <a:latin typeface="Galdeano"/>
                <a:ea typeface="Galdeano"/>
                <a:cs typeface="Galdeano"/>
                <a:sym typeface="Galdeano"/>
              </a:rPr>
              <a:t>Have a greater H</a:t>
            </a:r>
            <a:r>
              <a:rPr lang="en-US" sz="3400" b="1" baseline="30000">
                <a:solidFill>
                  <a:srgbClr val="008000"/>
                </a:solidFill>
                <a:latin typeface="Galdeano"/>
                <a:ea typeface="Galdeano"/>
                <a:cs typeface="Galdeano"/>
                <a:sym typeface="Galdeano"/>
              </a:rPr>
              <a:t>+</a:t>
            </a:r>
            <a:r>
              <a:rPr lang="en-US" sz="3400">
                <a:solidFill>
                  <a:srgbClr val="008000"/>
                </a:solidFill>
                <a:latin typeface="Galdeano"/>
                <a:ea typeface="Galdeano"/>
                <a:cs typeface="Galdeano"/>
                <a:sym typeface="Galdeano"/>
              </a:rPr>
              <a:t> ion concentration than pure water.</a:t>
            </a:r>
            <a:endParaRPr/>
          </a:p>
          <a:p>
            <a:pPr marL="0" marR="0" lvl="0" indent="0" algn="l" rtl="0">
              <a:spcBef>
                <a:spcPts val="0"/>
              </a:spcBef>
              <a:spcAft>
                <a:spcPts val="0"/>
              </a:spcAft>
              <a:buNone/>
            </a:pPr>
            <a:endParaRPr sz="3400">
              <a:solidFill>
                <a:srgbClr val="008000"/>
              </a:solidFill>
              <a:latin typeface="Galdeano"/>
              <a:ea typeface="Galdeano"/>
              <a:cs typeface="Galdeano"/>
              <a:sym typeface="Galdeano"/>
            </a:endParaRPr>
          </a:p>
        </p:txBody>
      </p:sp>
      <p:sp>
        <p:nvSpPr>
          <p:cNvPr id="543" name="Shape 543"/>
          <p:cNvSpPr txBox="1"/>
          <p:nvPr/>
        </p:nvSpPr>
        <p:spPr>
          <a:xfrm>
            <a:off x="76974" y="3062288"/>
            <a:ext cx="5761038" cy="661987"/>
          </a:xfrm>
          <a:prstGeom prst="rect">
            <a:avLst/>
          </a:prstGeom>
          <a:solidFill>
            <a:schemeClr val="accent3"/>
          </a:solidFill>
          <a:ln w="31750" cap="flat" cmpd="sng">
            <a:solidFill>
              <a:srgbClr val="08609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r>
              <a:rPr lang="en-US" sz="3700">
                <a:solidFill>
                  <a:srgbClr val="FFFFFF"/>
                </a:solidFill>
                <a:latin typeface="Arial"/>
                <a:ea typeface="Arial"/>
                <a:cs typeface="Arial"/>
                <a:sym typeface="Arial"/>
              </a:rPr>
              <a:t>Acids have a pH of </a:t>
            </a:r>
            <a:r>
              <a:rPr lang="en-US" sz="3700">
                <a:solidFill>
                  <a:schemeClr val="lt1"/>
                </a:solidFill>
                <a:latin typeface="Arial"/>
                <a:ea typeface="Arial"/>
                <a:cs typeface="Arial"/>
                <a:sym typeface="Arial"/>
              </a:rPr>
              <a:t>below 7</a:t>
            </a:r>
            <a:r>
              <a:rPr lang="en-US" sz="3700">
                <a:solidFill>
                  <a:srgbClr val="FFFFFF"/>
                </a:solidFill>
                <a:latin typeface="Arial"/>
                <a:ea typeface="Arial"/>
                <a:cs typeface="Arial"/>
                <a:sym typeface="Arial"/>
              </a:rPr>
              <a:t>. </a:t>
            </a:r>
            <a:endParaRPr/>
          </a:p>
        </p:txBody>
      </p:sp>
      <p:pic>
        <p:nvPicPr>
          <p:cNvPr id="544" name="Shape 544" descr="images.jpeg"/>
          <p:cNvPicPr preferRelativeResize="0"/>
          <p:nvPr/>
        </p:nvPicPr>
        <p:blipFill rotWithShape="1">
          <a:blip r:embed="rId5">
            <a:alphaModFix/>
          </a:blip>
          <a:srcRect/>
          <a:stretch/>
        </p:blipFill>
        <p:spPr>
          <a:xfrm>
            <a:off x="4826000" y="4865688"/>
            <a:ext cx="2112963" cy="1816100"/>
          </a:xfrm>
          <a:prstGeom prst="rect">
            <a:avLst/>
          </a:prstGeom>
          <a:noFill/>
          <a:ln w="38100" cap="flat" cmpd="sng">
            <a:solidFill>
              <a:srgbClr val="000000"/>
            </a:solidFill>
            <a:prstDash val="solid"/>
            <a:round/>
            <a:headEnd type="none" w="med" len="med"/>
            <a:tailEnd type="none" w="med" len="med"/>
          </a:ln>
        </p:spPr>
      </p:pic>
      <p:sp>
        <p:nvSpPr>
          <p:cNvPr id="545" name="Shape 545"/>
          <p:cNvSpPr txBox="1"/>
          <p:nvPr/>
        </p:nvSpPr>
        <p:spPr>
          <a:xfrm>
            <a:off x="0" y="4024313"/>
            <a:ext cx="5013325" cy="36925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800">
                <a:solidFill>
                  <a:srgbClr val="6A24A0"/>
                </a:solidFill>
                <a:latin typeface="Arial"/>
                <a:ea typeface="Arial"/>
                <a:cs typeface="Arial"/>
                <a:sym typeface="Arial"/>
              </a:rPr>
              <a:t>Examples include:  </a:t>
            </a:r>
            <a:r>
              <a:rPr lang="en-US" sz="4000">
                <a:solidFill>
                  <a:srgbClr val="6A24A0"/>
                </a:solidFill>
                <a:latin typeface="Arial"/>
                <a:ea typeface="Arial"/>
                <a:cs typeface="Arial"/>
                <a:sym typeface="Arial"/>
              </a:rPr>
              <a:t>lemon juice, tomato juice, carbonated drinks, vinegar</a:t>
            </a:r>
            <a:endParaRPr/>
          </a:p>
          <a:p>
            <a:pPr marL="0" marR="0" lvl="0" indent="0" algn="l" rtl="0">
              <a:spcBef>
                <a:spcPts val="0"/>
              </a:spcBef>
              <a:spcAft>
                <a:spcPts val="0"/>
              </a:spcAft>
              <a:buNone/>
            </a:pPr>
            <a:endParaRPr sz="3800">
              <a:solidFill>
                <a:srgbClr val="6A24A0"/>
              </a:solidFill>
              <a:latin typeface="Arial"/>
              <a:ea typeface="Arial"/>
              <a:cs typeface="Arial"/>
              <a:sym typeface="Arial"/>
            </a:endParaRPr>
          </a:p>
          <a:p>
            <a:pPr marL="0" marR="0" lvl="0" indent="0" algn="l" rtl="0">
              <a:spcBef>
                <a:spcPts val="0"/>
              </a:spcBef>
              <a:spcAft>
                <a:spcPts val="0"/>
              </a:spcAft>
              <a:buNone/>
            </a:pPr>
            <a:endParaRPr sz="3800">
              <a:solidFill>
                <a:srgbClr val="6A24A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8"/>
                                        </p:tgtEl>
                                        <p:attrNameLst>
                                          <p:attrName>style.visibility</p:attrName>
                                        </p:attrNameLst>
                                      </p:cBhvr>
                                      <p:to>
                                        <p:strVal val="visible"/>
                                      </p:to>
                                    </p:set>
                                    <p:animEffect transition="in" filter="fade">
                                      <p:cBhvr>
                                        <p:cTn id="7" dur="1000"/>
                                        <p:tgtEl>
                                          <p:spTgt spid="5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9"/>
                                        </p:tgtEl>
                                        <p:attrNameLst>
                                          <p:attrName>style.visibility</p:attrName>
                                        </p:attrNameLst>
                                      </p:cBhvr>
                                      <p:to>
                                        <p:strVal val="visible"/>
                                      </p:to>
                                    </p:set>
                                    <p:animEffect transition="in" filter="fade">
                                      <p:cBhvr>
                                        <p:cTn id="12" dur="1000"/>
                                        <p:tgtEl>
                                          <p:spTgt spid="53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41"/>
                                        </p:tgtEl>
                                        <p:attrNameLst>
                                          <p:attrName>style.visibility</p:attrName>
                                        </p:attrNameLst>
                                      </p:cBhvr>
                                      <p:to>
                                        <p:strVal val="visible"/>
                                      </p:to>
                                    </p:set>
                                    <p:anim calcmode="lin" valueType="num">
                                      <p:cBhvr additive="base">
                                        <p:cTn id="17" dur="500"/>
                                        <p:tgtEl>
                                          <p:spTgt spid="54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2"/>
                                        </p:tgtEl>
                                        <p:attrNameLst>
                                          <p:attrName>style.visibility</p:attrName>
                                        </p:attrNameLst>
                                      </p:cBhvr>
                                      <p:to>
                                        <p:strVal val="visible"/>
                                      </p:to>
                                    </p:set>
                                    <p:animEffect transition="in" filter="fade">
                                      <p:cBhvr>
                                        <p:cTn id="22" dur="1000"/>
                                        <p:tgtEl>
                                          <p:spTgt spid="5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3"/>
                                        </p:tgtEl>
                                        <p:attrNameLst>
                                          <p:attrName>style.visibility</p:attrName>
                                        </p:attrNameLst>
                                      </p:cBhvr>
                                      <p:to>
                                        <p:strVal val="visible"/>
                                      </p:to>
                                    </p:set>
                                    <p:animEffect transition="in" filter="fade">
                                      <p:cBhvr>
                                        <p:cTn id="27" dur="1822"/>
                                        <p:tgtEl>
                                          <p:spTgt spid="54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4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45"/>
                                        </p:tgtEl>
                                        <p:attrNameLst>
                                          <p:attrName>style.visibility</p:attrName>
                                        </p:attrNameLst>
                                      </p:cBhvr>
                                      <p:to>
                                        <p:strVal val="visible"/>
                                      </p:to>
                                    </p:set>
                                    <p:animEffect transition="in" filter="fade">
                                      <p:cBhvr>
                                        <p:cTn id="36" dur="1000"/>
                                        <p:tgtEl>
                                          <p:spTgt spid="54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44"/>
                                        </p:tgtEl>
                                        <p:attrNameLst>
                                          <p:attrName>style.visibility</p:attrName>
                                        </p:attrNameLst>
                                      </p:cBhvr>
                                      <p:to>
                                        <p:strVal val="visible"/>
                                      </p:to>
                                    </p:set>
                                    <p:animEffect transition="in" filter="fade">
                                      <p:cBhvr>
                                        <p:cTn id="41" dur="1000"/>
                                        <p:tgtEl>
                                          <p:spTgt spid="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550" name="Shape 550" descr="acids:base.jpeg"/>
          <p:cNvPicPr preferRelativeResize="0"/>
          <p:nvPr/>
        </p:nvPicPr>
        <p:blipFill rotWithShape="1">
          <a:blip r:embed="rId3">
            <a:alphaModFix/>
          </a:blip>
          <a:srcRect/>
          <a:stretch/>
        </p:blipFill>
        <p:spPr>
          <a:xfrm>
            <a:off x="520129" y="1722438"/>
            <a:ext cx="5164138" cy="3784600"/>
          </a:xfrm>
          <a:prstGeom prst="rect">
            <a:avLst/>
          </a:prstGeom>
          <a:noFill/>
          <a:ln>
            <a:noFill/>
          </a:ln>
        </p:spPr>
      </p:pic>
      <p:sp>
        <p:nvSpPr>
          <p:cNvPr id="551" name="Shape 551"/>
          <p:cNvSpPr txBox="1"/>
          <p:nvPr/>
        </p:nvSpPr>
        <p:spPr>
          <a:xfrm>
            <a:off x="0" y="0"/>
            <a:ext cx="1865313" cy="846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900">
                <a:solidFill>
                  <a:schemeClr val="dk1"/>
                </a:solidFill>
                <a:latin typeface="Galdeano"/>
                <a:ea typeface="Galdeano"/>
                <a:cs typeface="Galdeano"/>
                <a:sym typeface="Galdeano"/>
              </a:rPr>
              <a:t>Base:</a:t>
            </a:r>
            <a:endParaRPr/>
          </a:p>
        </p:txBody>
      </p:sp>
      <p:sp>
        <p:nvSpPr>
          <p:cNvPr id="552" name="Shape 552"/>
          <p:cNvSpPr txBox="1"/>
          <p:nvPr/>
        </p:nvSpPr>
        <p:spPr>
          <a:xfrm>
            <a:off x="1658938" y="246063"/>
            <a:ext cx="7485062" cy="492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rgbClr val="6A24A0"/>
                </a:solidFill>
                <a:latin typeface="Galdeano"/>
                <a:ea typeface="Galdeano"/>
                <a:cs typeface="Galdeano"/>
                <a:sym typeface="Galdeano"/>
              </a:rPr>
              <a:t>Any compound that forms OH</a:t>
            </a:r>
            <a:r>
              <a:rPr lang="en-US" sz="2600" b="1" baseline="30000">
                <a:solidFill>
                  <a:srgbClr val="6A24A0"/>
                </a:solidFill>
                <a:latin typeface="Galdeano"/>
                <a:ea typeface="Galdeano"/>
                <a:cs typeface="Galdeano"/>
                <a:sym typeface="Galdeano"/>
              </a:rPr>
              <a:t>–</a:t>
            </a:r>
            <a:r>
              <a:rPr lang="en-US" sz="2600">
                <a:solidFill>
                  <a:srgbClr val="6A24A0"/>
                </a:solidFill>
                <a:latin typeface="Galdeano"/>
                <a:ea typeface="Galdeano"/>
                <a:cs typeface="Galdeano"/>
                <a:sym typeface="Galdeano"/>
              </a:rPr>
              <a:t> ions in a solution </a:t>
            </a:r>
            <a:endParaRPr/>
          </a:p>
        </p:txBody>
      </p:sp>
      <p:sp>
        <p:nvSpPr>
          <p:cNvPr id="553" name="Shape 553"/>
          <p:cNvSpPr txBox="1"/>
          <p:nvPr/>
        </p:nvSpPr>
        <p:spPr>
          <a:xfrm>
            <a:off x="0" y="846138"/>
            <a:ext cx="2786063" cy="523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dk1"/>
                </a:solidFill>
                <a:latin typeface="Galdeano"/>
                <a:ea typeface="Galdeano"/>
                <a:cs typeface="Galdeano"/>
                <a:sym typeface="Galdeano"/>
              </a:rPr>
              <a:t>Basic Solutions:</a:t>
            </a:r>
            <a:endParaRPr/>
          </a:p>
        </p:txBody>
      </p:sp>
      <p:sp>
        <p:nvSpPr>
          <p:cNvPr id="554" name="Shape 554"/>
          <p:cNvSpPr txBox="1"/>
          <p:nvPr/>
        </p:nvSpPr>
        <p:spPr>
          <a:xfrm>
            <a:off x="2552700" y="914016"/>
            <a:ext cx="6310313" cy="7699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rgbClr val="FAEA68"/>
                </a:solidFill>
                <a:latin typeface="Galdeano"/>
                <a:ea typeface="Galdeano"/>
                <a:cs typeface="Galdeano"/>
                <a:sym typeface="Galdeano"/>
              </a:rPr>
              <a:t>Have a lower H</a:t>
            </a:r>
            <a:r>
              <a:rPr lang="en-US" sz="2200" b="1" baseline="30000">
                <a:solidFill>
                  <a:srgbClr val="FAEA68"/>
                </a:solidFill>
                <a:latin typeface="Galdeano"/>
                <a:ea typeface="Galdeano"/>
                <a:cs typeface="Galdeano"/>
                <a:sym typeface="Galdeano"/>
              </a:rPr>
              <a:t>+ </a:t>
            </a:r>
            <a:r>
              <a:rPr lang="en-US" sz="2200">
                <a:solidFill>
                  <a:srgbClr val="FAEA68"/>
                </a:solidFill>
                <a:latin typeface="Galdeano"/>
                <a:ea typeface="Galdeano"/>
                <a:cs typeface="Galdeano"/>
                <a:sym typeface="Galdeano"/>
              </a:rPr>
              <a:t>ion concentration than pure water</a:t>
            </a:r>
            <a:endParaRPr/>
          </a:p>
          <a:p>
            <a:pPr marL="0" marR="0" lvl="0" indent="0" algn="l" rtl="0">
              <a:spcBef>
                <a:spcPts val="0"/>
              </a:spcBef>
              <a:spcAft>
                <a:spcPts val="0"/>
              </a:spcAft>
              <a:buNone/>
            </a:pPr>
            <a:endParaRPr sz="2200">
              <a:solidFill>
                <a:srgbClr val="FAEA68"/>
              </a:solidFill>
              <a:latin typeface="Galdeano"/>
              <a:ea typeface="Galdeano"/>
              <a:cs typeface="Galdeano"/>
              <a:sym typeface="Galdeano"/>
            </a:endParaRPr>
          </a:p>
        </p:txBody>
      </p:sp>
      <p:sp>
        <p:nvSpPr>
          <p:cNvPr id="555" name="Shape 555"/>
          <p:cNvSpPr txBox="1"/>
          <p:nvPr/>
        </p:nvSpPr>
        <p:spPr>
          <a:xfrm>
            <a:off x="5594450" y="2369251"/>
            <a:ext cx="3087600" cy="2388900"/>
          </a:xfrm>
          <a:prstGeom prst="rect">
            <a:avLst/>
          </a:prstGeom>
          <a:solidFill>
            <a:schemeClr val="accent6"/>
          </a:solidFill>
          <a:ln w="76200" cap="flat"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a:solidFill>
                  <a:schemeClr val="lt1"/>
                </a:solidFill>
                <a:latin typeface="Arial"/>
                <a:ea typeface="Arial"/>
                <a:cs typeface="Arial"/>
                <a:sym typeface="Arial"/>
              </a:rPr>
              <a:t>Bases have a pH of above 7 </a:t>
            </a:r>
            <a:endParaRPr/>
          </a:p>
        </p:txBody>
      </p:sp>
      <p:sp>
        <p:nvSpPr>
          <p:cNvPr id="556" name="Shape 556"/>
          <p:cNvSpPr txBox="1"/>
          <p:nvPr/>
        </p:nvSpPr>
        <p:spPr>
          <a:xfrm>
            <a:off x="0" y="5507038"/>
            <a:ext cx="9144000"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rgbClr val="FDF8CD"/>
                </a:solidFill>
                <a:latin typeface="Arial"/>
                <a:ea typeface="Arial"/>
                <a:cs typeface="Arial"/>
                <a:sym typeface="Arial"/>
              </a:rPr>
              <a:t>Examples include:  ammonia, soaps, bleach, sodium bicarbonate.</a:t>
            </a:r>
            <a:endParaRPr sz="3600">
              <a:solidFill>
                <a:srgbClr val="FDF8CD"/>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2"/>
                                        </p:tgtEl>
                                        <p:attrNameLst>
                                          <p:attrName>style.visibility</p:attrName>
                                        </p:attrNameLst>
                                      </p:cBhvr>
                                      <p:to>
                                        <p:strVal val="visible"/>
                                      </p:to>
                                    </p:set>
                                    <p:animEffect transition="in" filter="fade">
                                      <p:cBhvr>
                                        <p:cTn id="7" dur="1000"/>
                                        <p:tgtEl>
                                          <p:spTgt spid="5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3"/>
                                        </p:tgtEl>
                                        <p:attrNameLst>
                                          <p:attrName>style.visibility</p:attrName>
                                        </p:attrNameLst>
                                      </p:cBhvr>
                                      <p:to>
                                        <p:strVal val="visible"/>
                                      </p:to>
                                    </p:set>
                                    <p:animEffect transition="in" filter="fade">
                                      <p:cBhvr>
                                        <p:cTn id="12" dur="1000"/>
                                        <p:tgtEl>
                                          <p:spTgt spid="5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4"/>
                                        </p:tgtEl>
                                        <p:attrNameLst>
                                          <p:attrName>style.visibility</p:attrName>
                                        </p:attrNameLst>
                                      </p:cBhvr>
                                      <p:to>
                                        <p:strVal val="visible"/>
                                      </p:to>
                                    </p:set>
                                    <p:animEffect transition="in" filter="fade">
                                      <p:cBhvr>
                                        <p:cTn id="17" dur="1000"/>
                                        <p:tgtEl>
                                          <p:spTgt spid="5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5"/>
                                        </p:tgtEl>
                                        <p:attrNameLst>
                                          <p:attrName>style.visibility</p:attrName>
                                        </p:attrNameLst>
                                      </p:cBhvr>
                                      <p:to>
                                        <p:strVal val="visible"/>
                                      </p:to>
                                    </p:set>
                                    <p:animEffect transition="in" filter="fade">
                                      <p:cBhvr>
                                        <p:cTn id="22" dur="2000"/>
                                        <p:tgtEl>
                                          <p:spTgt spid="5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6"/>
                                        </p:tgtEl>
                                        <p:attrNameLst>
                                          <p:attrName>style.visibility</p:attrName>
                                        </p:attrNameLst>
                                      </p:cBhvr>
                                      <p:to>
                                        <p:strVal val="visible"/>
                                      </p:to>
                                    </p:set>
                                    <p:animEffect transition="in" filter="fade">
                                      <p:cBhvr>
                                        <p:cTn id="27" dur="1000"/>
                                        <p:tgtEl>
                                          <p:spTgt spid="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2201863" y="18154"/>
            <a:ext cx="6942137" cy="8064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400" b="1" i="0" u="none" strike="noStrike" cap="none">
                <a:solidFill>
                  <a:srgbClr val="6A24A0"/>
                </a:solidFill>
                <a:latin typeface="Galdeano"/>
                <a:ea typeface="Galdeano"/>
                <a:cs typeface="Galdeano"/>
                <a:sym typeface="Galdeano"/>
              </a:rPr>
              <a:t>The Atom</a:t>
            </a:r>
            <a:endParaRPr/>
          </a:p>
        </p:txBody>
      </p:sp>
      <p:pic>
        <p:nvPicPr>
          <p:cNvPr id="233" name="Shape 233" descr="20307564.jpg"/>
          <p:cNvPicPr preferRelativeResize="0"/>
          <p:nvPr/>
        </p:nvPicPr>
        <p:blipFill rotWithShape="1">
          <a:blip r:embed="rId3">
            <a:alphaModFix/>
          </a:blip>
          <a:srcRect/>
          <a:stretch/>
        </p:blipFill>
        <p:spPr>
          <a:xfrm>
            <a:off x="236538" y="107950"/>
            <a:ext cx="2513012" cy="2497138"/>
          </a:xfrm>
          <a:prstGeom prst="rect">
            <a:avLst/>
          </a:prstGeom>
          <a:noFill/>
          <a:ln>
            <a:noFill/>
          </a:ln>
        </p:spPr>
      </p:pic>
      <p:sp>
        <p:nvSpPr>
          <p:cNvPr id="234" name="Shape 234"/>
          <p:cNvSpPr txBox="1"/>
          <p:nvPr/>
        </p:nvSpPr>
        <p:spPr>
          <a:xfrm>
            <a:off x="2865011" y="1006399"/>
            <a:ext cx="6394450" cy="9858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900">
                <a:solidFill>
                  <a:schemeClr val="dk1"/>
                </a:solidFill>
                <a:latin typeface="Galdeano"/>
                <a:ea typeface="Galdeano"/>
                <a:cs typeface="Galdeano"/>
                <a:sym typeface="Galdeano"/>
              </a:rPr>
              <a:t>1.  An atom is the </a:t>
            </a:r>
            <a:r>
              <a:rPr lang="en-US" sz="2900" u="sng">
                <a:solidFill>
                  <a:schemeClr val="accent1"/>
                </a:solidFill>
                <a:latin typeface="Galdeano"/>
                <a:ea typeface="Galdeano"/>
                <a:cs typeface="Galdeano"/>
                <a:sym typeface="Galdeano"/>
              </a:rPr>
              <a:t>basic unit of matter</a:t>
            </a:r>
            <a:r>
              <a:rPr lang="en-US" sz="2900">
                <a:solidFill>
                  <a:schemeClr val="dk1"/>
                </a:solidFill>
                <a:latin typeface="Galdeano"/>
                <a:ea typeface="Galdeano"/>
                <a:cs typeface="Galdeano"/>
                <a:sym typeface="Galdeano"/>
              </a:rPr>
              <a:t>.</a:t>
            </a:r>
            <a:endParaRPr/>
          </a:p>
          <a:p>
            <a:pPr marL="0" marR="0" lvl="0" indent="0" algn="l" rtl="0">
              <a:spcBef>
                <a:spcPts val="0"/>
              </a:spcBef>
              <a:spcAft>
                <a:spcPts val="0"/>
              </a:spcAft>
              <a:buNone/>
            </a:pPr>
            <a:endParaRPr sz="2900">
              <a:solidFill>
                <a:schemeClr val="dk1"/>
              </a:solidFill>
              <a:latin typeface="Galdeano"/>
              <a:ea typeface="Galdeano"/>
              <a:cs typeface="Galdeano"/>
              <a:sym typeface="Galdeano"/>
            </a:endParaRPr>
          </a:p>
        </p:txBody>
      </p:sp>
      <p:sp>
        <p:nvSpPr>
          <p:cNvPr id="235" name="Shape 235"/>
          <p:cNvSpPr txBox="1"/>
          <p:nvPr/>
        </p:nvSpPr>
        <p:spPr>
          <a:xfrm>
            <a:off x="2865011" y="1605018"/>
            <a:ext cx="6278989" cy="1292662"/>
          </a:xfrm>
          <a:prstGeom prst="rect">
            <a:avLst/>
          </a:prstGeom>
          <a:noFill/>
          <a:ln>
            <a:noFill/>
          </a:ln>
        </p:spPr>
        <p:txBody>
          <a:bodyPr spcFirstLastPara="1" wrap="square" lIns="91425" tIns="45700" rIns="91425" bIns="45700" anchor="t" anchorCtr="0">
            <a:noAutofit/>
          </a:bodyPr>
          <a:lstStyle/>
          <a:p>
            <a:pPr marL="398463" marR="0" lvl="0" indent="-398463" algn="l" rtl="0">
              <a:spcBef>
                <a:spcPts val="0"/>
              </a:spcBef>
              <a:spcAft>
                <a:spcPts val="0"/>
              </a:spcAft>
              <a:buNone/>
            </a:pPr>
            <a:r>
              <a:rPr lang="en-US" sz="2600">
                <a:solidFill>
                  <a:schemeClr val="dk1"/>
                </a:solidFill>
                <a:latin typeface="Galdeano"/>
                <a:ea typeface="Galdeano"/>
                <a:cs typeface="Galdeano"/>
                <a:sym typeface="Galdeano"/>
              </a:rPr>
              <a:t>2.  	The atom is the </a:t>
            </a:r>
            <a:r>
              <a:rPr lang="en-US" sz="2600" u="sng">
                <a:solidFill>
                  <a:srgbClr val="951414"/>
                </a:solidFill>
                <a:latin typeface="Galdeano"/>
                <a:ea typeface="Galdeano"/>
                <a:cs typeface="Galdeano"/>
                <a:sym typeface="Galdeano"/>
              </a:rPr>
              <a:t>smallest particle of a substance  that still retains the properties of that substance.</a:t>
            </a:r>
            <a:endParaRPr sz="2600" u="sng">
              <a:solidFill>
                <a:srgbClr val="951414"/>
              </a:solidFill>
              <a:latin typeface="Galdeano"/>
              <a:ea typeface="Galdeano"/>
              <a:cs typeface="Galdeano"/>
              <a:sym typeface="Galdeano"/>
            </a:endParaRPr>
          </a:p>
        </p:txBody>
      </p:sp>
      <p:sp>
        <p:nvSpPr>
          <p:cNvPr id="236" name="Shape 236"/>
          <p:cNvSpPr txBox="1"/>
          <p:nvPr/>
        </p:nvSpPr>
        <p:spPr>
          <a:xfrm>
            <a:off x="0" y="2964952"/>
            <a:ext cx="9144000" cy="5381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dk1"/>
                </a:solidFill>
                <a:latin typeface="Galdeano"/>
                <a:ea typeface="Galdeano"/>
                <a:cs typeface="Galdeano"/>
                <a:sym typeface="Galdeano"/>
              </a:rPr>
              <a:t>3.  	Atoms are composed of subatomic particles: </a:t>
            </a:r>
            <a:endParaRPr/>
          </a:p>
        </p:txBody>
      </p:sp>
      <p:sp>
        <p:nvSpPr>
          <p:cNvPr id="237" name="Shape 237"/>
          <p:cNvSpPr txBox="1"/>
          <p:nvPr/>
        </p:nvSpPr>
        <p:spPr>
          <a:xfrm>
            <a:off x="1077913" y="3310117"/>
            <a:ext cx="6880225" cy="569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100">
                <a:solidFill>
                  <a:srgbClr val="0000FF"/>
                </a:solidFill>
                <a:latin typeface="Galdeano"/>
                <a:ea typeface="Galdeano"/>
                <a:cs typeface="Galdeano"/>
                <a:sym typeface="Galdeano"/>
              </a:rPr>
              <a:t>Protons, neutrons, and electrons.</a:t>
            </a:r>
            <a:endParaRPr/>
          </a:p>
        </p:txBody>
      </p:sp>
      <p:sp>
        <p:nvSpPr>
          <p:cNvPr id="238" name="Shape 238"/>
          <p:cNvSpPr txBox="1"/>
          <p:nvPr/>
        </p:nvSpPr>
        <p:spPr>
          <a:xfrm>
            <a:off x="0" y="3841546"/>
            <a:ext cx="9144000" cy="892175"/>
          </a:xfrm>
          <a:prstGeom prst="rect">
            <a:avLst/>
          </a:prstGeom>
          <a:noFill/>
          <a:ln>
            <a:noFill/>
          </a:ln>
        </p:spPr>
        <p:txBody>
          <a:bodyPr spcFirstLastPara="1" wrap="square" lIns="91425" tIns="45700" rIns="91425" bIns="45700" anchor="t" anchorCtr="0">
            <a:noAutofit/>
          </a:bodyPr>
          <a:lstStyle/>
          <a:p>
            <a:pPr marL="461963" marR="0" lvl="0" indent="-461963" algn="l" rtl="0">
              <a:spcBef>
                <a:spcPts val="0"/>
              </a:spcBef>
              <a:spcAft>
                <a:spcPts val="0"/>
              </a:spcAft>
              <a:buNone/>
            </a:pPr>
            <a:r>
              <a:rPr lang="en-US" sz="2600">
                <a:solidFill>
                  <a:schemeClr val="dk1"/>
                </a:solidFill>
                <a:latin typeface="Galdeano"/>
                <a:ea typeface="Galdeano"/>
                <a:cs typeface="Galdeano"/>
                <a:sym typeface="Galdeano"/>
              </a:rPr>
              <a:t>4.  	Protons and neutrons have about the same mass and together form the nucleus of the atom. </a:t>
            </a:r>
            <a:endParaRPr/>
          </a:p>
        </p:txBody>
      </p:sp>
      <p:sp>
        <p:nvSpPr>
          <p:cNvPr id="239" name="Shape 239"/>
          <p:cNvSpPr txBox="1"/>
          <p:nvPr/>
        </p:nvSpPr>
        <p:spPr>
          <a:xfrm>
            <a:off x="236538" y="4913313"/>
            <a:ext cx="5087573" cy="1631216"/>
          </a:xfrm>
          <a:prstGeom prst="rect">
            <a:avLst/>
          </a:prstGeom>
          <a:solidFill>
            <a:srgbClr val="B21818"/>
          </a:solidFill>
          <a:ln w="12700" cap="flat" cmpd="sng">
            <a:solidFill>
              <a:srgbClr val="C51515"/>
            </a:solidFill>
            <a:prstDash val="solid"/>
            <a:round/>
            <a:headEnd type="none" w="med" len="med"/>
            <a:tailEnd type="none" w="med" len="med"/>
          </a:ln>
        </p:spPr>
        <p:txBody>
          <a:bodyPr spcFirstLastPara="1" wrap="square" lIns="91425" tIns="45700" rIns="91425" bIns="45700" anchor="t" anchorCtr="0">
            <a:noAutofit/>
          </a:bodyPr>
          <a:lstStyle/>
          <a:p>
            <a:pPr marL="461963" marR="0" lvl="0" indent="-461963" algn="l" rtl="0">
              <a:spcBef>
                <a:spcPts val="0"/>
              </a:spcBef>
              <a:spcAft>
                <a:spcPts val="0"/>
              </a:spcAft>
              <a:buNone/>
            </a:pPr>
            <a:r>
              <a:rPr lang="en-US" sz="2500">
                <a:solidFill>
                  <a:srgbClr val="FCF19A"/>
                </a:solidFill>
                <a:latin typeface="Galdeano"/>
                <a:ea typeface="Galdeano"/>
                <a:cs typeface="Galdeano"/>
                <a:sym typeface="Galdeano"/>
              </a:rPr>
              <a:t>5.  	Electrons have a mass of about 1/1840</a:t>
            </a:r>
            <a:r>
              <a:rPr lang="en-US" sz="2500" baseline="30000">
                <a:solidFill>
                  <a:srgbClr val="FCF19A"/>
                </a:solidFill>
                <a:latin typeface="Galdeano"/>
                <a:ea typeface="Galdeano"/>
                <a:cs typeface="Galdeano"/>
                <a:sym typeface="Galdeano"/>
              </a:rPr>
              <a:t>th</a:t>
            </a:r>
            <a:r>
              <a:rPr lang="en-US" sz="2500">
                <a:solidFill>
                  <a:srgbClr val="FCF19A"/>
                </a:solidFill>
                <a:latin typeface="Galdeano"/>
                <a:ea typeface="Galdeano"/>
                <a:cs typeface="Galdeano"/>
                <a:sym typeface="Galdeano"/>
              </a:rPr>
              <a:t> the mass of a proton and are in constant motion in the space surrounding the nucleus.</a:t>
            </a:r>
            <a:endParaRPr sz="2500">
              <a:solidFill>
                <a:srgbClr val="FCF19A"/>
              </a:solidFill>
              <a:latin typeface="Galdeano"/>
              <a:ea typeface="Galdeano"/>
              <a:cs typeface="Galdeano"/>
              <a:sym typeface="Galdeano"/>
            </a:endParaRPr>
          </a:p>
        </p:txBody>
      </p:sp>
      <p:pic>
        <p:nvPicPr>
          <p:cNvPr id="240" name="Shape 240" descr="85654341.jpg"/>
          <p:cNvPicPr preferRelativeResize="0"/>
          <p:nvPr/>
        </p:nvPicPr>
        <p:blipFill rotWithShape="1">
          <a:blip r:embed="rId4">
            <a:alphaModFix/>
          </a:blip>
          <a:srcRect/>
          <a:stretch/>
        </p:blipFill>
        <p:spPr>
          <a:xfrm>
            <a:off x="5610523" y="4874829"/>
            <a:ext cx="3405187" cy="1914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500"/>
                                        <p:tgtEl>
                                          <p:spTgt spid="2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
                                        </p:tgtEl>
                                        <p:attrNameLst>
                                          <p:attrName>style.visibility</p:attrName>
                                        </p:attrNameLst>
                                      </p:cBhvr>
                                      <p:to>
                                        <p:strVal val="visible"/>
                                      </p:to>
                                    </p:set>
                                    <p:animEffect transition="in" filter="fade">
                                      <p:cBhvr>
                                        <p:cTn id="12" dur="1000"/>
                                        <p:tgtEl>
                                          <p:spTgt spid="2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6"/>
                                        </p:tgtEl>
                                        <p:attrNameLst>
                                          <p:attrName>style.visibility</p:attrName>
                                        </p:attrNameLst>
                                      </p:cBhvr>
                                      <p:to>
                                        <p:strVal val="visible"/>
                                      </p:to>
                                    </p:set>
                                    <p:animEffect transition="in" filter="fade">
                                      <p:cBhvr>
                                        <p:cTn id="17" dur="1230"/>
                                        <p:tgtEl>
                                          <p:spTgt spid="2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7"/>
                                        </p:tgtEl>
                                        <p:attrNameLst>
                                          <p:attrName>style.visibility</p:attrName>
                                        </p:attrNameLst>
                                      </p:cBhvr>
                                      <p:to>
                                        <p:strVal val="visible"/>
                                      </p:to>
                                    </p:set>
                                    <p:animEffect transition="in" filter="fade">
                                      <p:cBhvr>
                                        <p:cTn id="22" dur="80"/>
                                        <p:tgtEl>
                                          <p:spTgt spid="2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8"/>
                                        </p:tgtEl>
                                        <p:attrNameLst>
                                          <p:attrName>style.visibility</p:attrName>
                                        </p:attrNameLst>
                                      </p:cBhvr>
                                      <p:to>
                                        <p:strVal val="visible"/>
                                      </p:to>
                                    </p:set>
                                    <p:animEffect transition="in" filter="fade">
                                      <p:cBhvr>
                                        <p:cTn id="27" dur="500"/>
                                        <p:tgtEl>
                                          <p:spTgt spid="2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9"/>
                                        </p:tgtEl>
                                        <p:attrNameLst>
                                          <p:attrName>style.visibility</p:attrName>
                                        </p:attrNameLst>
                                      </p:cBhvr>
                                      <p:to>
                                        <p:strVal val="visible"/>
                                      </p:to>
                                    </p:set>
                                    <p:animEffect transition="in" filter="fade">
                                      <p:cBhvr>
                                        <p:cTn id="32" dur="1822"/>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Shape 561" descr="DownloadedFile-15.jpeg"/>
          <p:cNvPicPr preferRelativeResize="0"/>
          <p:nvPr/>
        </p:nvPicPr>
        <p:blipFill rotWithShape="1">
          <a:blip r:embed="rId3">
            <a:alphaModFix/>
          </a:blip>
          <a:srcRect/>
          <a:stretch/>
        </p:blipFill>
        <p:spPr>
          <a:xfrm>
            <a:off x="474057" y="4528933"/>
            <a:ext cx="903288" cy="1042988"/>
          </a:xfrm>
          <a:prstGeom prst="rect">
            <a:avLst/>
          </a:prstGeom>
          <a:noFill/>
          <a:ln>
            <a:noFill/>
          </a:ln>
        </p:spPr>
      </p:pic>
      <p:sp>
        <p:nvSpPr>
          <p:cNvPr id="562" name="Shape 562"/>
          <p:cNvSpPr/>
          <p:nvPr/>
        </p:nvSpPr>
        <p:spPr>
          <a:xfrm>
            <a:off x="0" y="2"/>
            <a:ext cx="4088954" cy="150810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200" b="1">
                <a:solidFill>
                  <a:srgbClr val="FFFFA5"/>
                </a:solidFill>
                <a:latin typeface="Galdeano"/>
                <a:ea typeface="Galdeano"/>
                <a:cs typeface="Galdeano"/>
                <a:sym typeface="Galdeano"/>
              </a:rPr>
              <a:t>Buffers</a:t>
            </a:r>
            <a:endParaRPr/>
          </a:p>
        </p:txBody>
      </p:sp>
      <p:pic>
        <p:nvPicPr>
          <p:cNvPr id="563" name="Shape 563" descr="DownloadedFile.jpeg"/>
          <p:cNvPicPr preferRelativeResize="0"/>
          <p:nvPr/>
        </p:nvPicPr>
        <p:blipFill rotWithShape="1">
          <a:blip r:embed="rId4">
            <a:alphaModFix/>
          </a:blip>
          <a:srcRect/>
          <a:stretch/>
        </p:blipFill>
        <p:spPr>
          <a:xfrm>
            <a:off x="4697652" y="384830"/>
            <a:ext cx="3947028" cy="2451998"/>
          </a:xfrm>
          <a:prstGeom prst="rect">
            <a:avLst/>
          </a:prstGeom>
          <a:noFill/>
          <a:ln w="28575" cap="flat" cmpd="sng">
            <a:solidFill>
              <a:srgbClr val="951414"/>
            </a:solidFill>
            <a:prstDash val="solid"/>
            <a:miter lim="8000"/>
            <a:headEnd type="none" w="med" len="med"/>
            <a:tailEnd type="none" w="med" len="med"/>
          </a:ln>
        </p:spPr>
      </p:pic>
      <p:sp>
        <p:nvSpPr>
          <p:cNvPr id="564" name="Shape 564"/>
          <p:cNvSpPr txBox="1"/>
          <p:nvPr/>
        </p:nvSpPr>
        <p:spPr>
          <a:xfrm>
            <a:off x="551655" y="1328537"/>
            <a:ext cx="3748088" cy="21859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400">
                <a:solidFill>
                  <a:schemeClr val="dk1"/>
                </a:solidFill>
                <a:latin typeface="Galdeano"/>
                <a:ea typeface="Galdeano"/>
                <a:cs typeface="Galdeano"/>
                <a:sym typeface="Galdeano"/>
              </a:rPr>
              <a:t>The pH of most human cells should generally be between 6 and 8. </a:t>
            </a:r>
            <a:endParaRPr/>
          </a:p>
        </p:txBody>
      </p:sp>
      <p:sp>
        <p:nvSpPr>
          <p:cNvPr id="565" name="Shape 565"/>
          <p:cNvSpPr txBox="1"/>
          <p:nvPr/>
        </p:nvSpPr>
        <p:spPr>
          <a:xfrm>
            <a:off x="0" y="3476037"/>
            <a:ext cx="9144000" cy="10144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900">
                <a:solidFill>
                  <a:srgbClr val="46186A"/>
                </a:solidFill>
                <a:latin typeface="Galdeano"/>
                <a:ea typeface="Galdeano"/>
                <a:cs typeface="Galdeano"/>
                <a:sym typeface="Galdeano"/>
              </a:rPr>
              <a:t>If the pH gets too high or too low, it affects the chemical reactions that take place within cells. </a:t>
            </a:r>
            <a:endParaRPr/>
          </a:p>
        </p:txBody>
      </p:sp>
      <p:sp>
        <p:nvSpPr>
          <p:cNvPr id="566" name="Shape 566"/>
          <p:cNvSpPr txBox="1"/>
          <p:nvPr/>
        </p:nvSpPr>
        <p:spPr>
          <a:xfrm>
            <a:off x="0" y="4708525"/>
            <a:ext cx="9144000" cy="66172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3700">
                <a:solidFill>
                  <a:srgbClr val="C61B1B"/>
                </a:solidFill>
                <a:latin typeface="Galdeano"/>
                <a:ea typeface="Galdeano"/>
                <a:cs typeface="Galdeano"/>
                <a:sym typeface="Galdeano"/>
              </a:rPr>
              <a:t>Cells must be able to control their pH.</a:t>
            </a:r>
            <a:endParaRPr sz="3700">
              <a:solidFill>
                <a:srgbClr val="C61B1B"/>
              </a:solidFill>
              <a:latin typeface="Galdeano"/>
              <a:ea typeface="Galdeano"/>
              <a:cs typeface="Galdeano"/>
              <a:sym typeface="Galdeano"/>
            </a:endParaRPr>
          </a:p>
        </p:txBody>
      </p:sp>
      <p:sp>
        <p:nvSpPr>
          <p:cNvPr id="567" name="Shape 567"/>
          <p:cNvSpPr txBox="1"/>
          <p:nvPr/>
        </p:nvSpPr>
        <p:spPr>
          <a:xfrm>
            <a:off x="0" y="5545138"/>
            <a:ext cx="9144000" cy="11382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400">
                <a:solidFill>
                  <a:srgbClr val="008000"/>
                </a:solidFill>
                <a:latin typeface="Galdeano"/>
                <a:ea typeface="Galdeano"/>
                <a:cs typeface="Galdeano"/>
                <a:sym typeface="Galdeano"/>
              </a:rPr>
              <a:t>Buffers are substances produced by cells that prevent sharp, sudden changes in pH.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65"/>
                                        </p:tgtEl>
                                        <p:attrNameLst>
                                          <p:attrName>style.visibility</p:attrName>
                                        </p:attrNameLst>
                                      </p:cBhvr>
                                      <p:to>
                                        <p:strVal val="visible"/>
                                      </p:to>
                                    </p:set>
                                    <p:animEffect transition="in" filter="fade">
                                      <p:cBhvr>
                                        <p:cTn id="11" dur="1000"/>
                                        <p:tgtEl>
                                          <p:spTgt spid="56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66"/>
                                        </p:tgtEl>
                                        <p:attrNameLst>
                                          <p:attrName>style.visibility</p:attrName>
                                        </p:attrNameLst>
                                      </p:cBhvr>
                                      <p:to>
                                        <p:strVal val="visible"/>
                                      </p:to>
                                    </p:set>
                                    <p:animEffect transition="in" filter="fade">
                                      <p:cBhvr>
                                        <p:cTn id="16" dur="1000"/>
                                        <p:tgtEl>
                                          <p:spTgt spid="56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67"/>
                                        </p:tgtEl>
                                        <p:attrNameLst>
                                          <p:attrName>style.visibility</p:attrName>
                                        </p:attrNameLst>
                                      </p:cBhvr>
                                      <p:to>
                                        <p:strVal val="visible"/>
                                      </p:to>
                                    </p:set>
                                    <p:animEffect transition="in" filter="fade">
                                      <p:cBhvr>
                                        <p:cTn id="21" dur="1000"/>
                                        <p:tgtEl>
                                          <p:spTgt spid="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95959"/>
        </a:solidFill>
        <a:effectLst/>
      </p:bgPr>
    </p:bg>
    <p:spTree>
      <p:nvGrpSpPr>
        <p:cNvPr id="1" name="Shape 571"/>
        <p:cNvGrpSpPr/>
        <p:nvPr/>
      </p:nvGrpSpPr>
      <p:grpSpPr>
        <a:xfrm>
          <a:off x="0" y="0"/>
          <a:ext cx="0" cy="0"/>
          <a:chOff x="0" y="0"/>
          <a:chExt cx="0" cy="0"/>
        </a:xfrm>
      </p:grpSpPr>
      <p:pic>
        <p:nvPicPr>
          <p:cNvPr id="572" name="Shape 572" descr="chalkboard.jpg"/>
          <p:cNvPicPr preferRelativeResize="0"/>
          <p:nvPr/>
        </p:nvPicPr>
        <p:blipFill rotWithShape="1">
          <a:blip r:embed="rId3">
            <a:alphaModFix/>
          </a:blip>
          <a:srcRect/>
          <a:stretch/>
        </p:blipFill>
        <p:spPr>
          <a:xfrm>
            <a:off x="3643313" y="0"/>
            <a:ext cx="5500687" cy="6858000"/>
          </a:xfrm>
          <a:prstGeom prst="rect">
            <a:avLst/>
          </a:prstGeom>
          <a:noFill/>
          <a:ln>
            <a:noFill/>
          </a:ln>
        </p:spPr>
      </p:pic>
      <p:sp>
        <p:nvSpPr>
          <p:cNvPr id="573" name="Shape 573"/>
          <p:cNvSpPr txBox="1"/>
          <p:nvPr/>
        </p:nvSpPr>
        <p:spPr>
          <a:xfrm>
            <a:off x="4135438" y="1508406"/>
            <a:ext cx="2989262" cy="1416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300" b="1">
                <a:solidFill>
                  <a:srgbClr val="EA6767"/>
                </a:solidFill>
                <a:latin typeface="Galdeano"/>
                <a:ea typeface="Galdeano"/>
                <a:cs typeface="Galdeano"/>
                <a:sym typeface="Galdeano"/>
              </a:rPr>
              <a:t>Carbon Compounds</a:t>
            </a:r>
            <a:endParaRPr/>
          </a:p>
        </p:txBody>
      </p:sp>
      <p:sp>
        <p:nvSpPr>
          <p:cNvPr id="574" name="Shape 574"/>
          <p:cNvSpPr txBox="1"/>
          <p:nvPr/>
        </p:nvSpPr>
        <p:spPr>
          <a:xfrm>
            <a:off x="0" y="1889125"/>
            <a:ext cx="3643313" cy="30162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800">
                <a:solidFill>
                  <a:schemeClr val="dk1"/>
                </a:solidFill>
                <a:latin typeface="Galdeano"/>
                <a:ea typeface="Galdeano"/>
                <a:cs typeface="Galdeano"/>
                <a:sym typeface="Galdeano"/>
              </a:rPr>
              <a:t>Compounds that contain carbon atoms bonded to other carbon atoms. </a:t>
            </a:r>
            <a:endParaRPr/>
          </a:p>
        </p:txBody>
      </p:sp>
      <p:pic>
        <p:nvPicPr>
          <p:cNvPr id="575" name="Shape 575" descr="carbon.jpeg"/>
          <p:cNvPicPr preferRelativeResize="0"/>
          <p:nvPr/>
        </p:nvPicPr>
        <p:blipFill rotWithShape="1">
          <a:blip r:embed="rId4">
            <a:alphaModFix/>
          </a:blip>
          <a:srcRect/>
          <a:stretch/>
        </p:blipFill>
        <p:spPr>
          <a:xfrm>
            <a:off x="641350" y="211139"/>
            <a:ext cx="2347850" cy="1729462"/>
          </a:xfrm>
          <a:prstGeom prst="rect">
            <a:avLst/>
          </a:prstGeom>
          <a:noFill/>
          <a:ln w="38100" cap="flat" cmpd="sng">
            <a:solidFill>
              <a:srgbClr val="951414"/>
            </a:solidFill>
            <a:prstDash val="solid"/>
            <a:miter lim="8000"/>
            <a:headEnd type="none" w="med" len="med"/>
            <a:tailEnd type="none" w="med" len="med"/>
          </a:ln>
        </p:spPr>
      </p:pic>
      <p:pic>
        <p:nvPicPr>
          <p:cNvPr id="576" name="Shape 576"/>
          <p:cNvPicPr preferRelativeResize="0"/>
          <p:nvPr/>
        </p:nvPicPr>
        <p:blipFill rotWithShape="1">
          <a:blip r:embed="rId5">
            <a:alphaModFix/>
          </a:blip>
          <a:srcRect/>
          <a:stretch/>
        </p:blipFill>
        <p:spPr>
          <a:xfrm>
            <a:off x="371733" y="4943859"/>
            <a:ext cx="2874963" cy="1677988"/>
          </a:xfrm>
          <a:prstGeom prst="rect">
            <a:avLst/>
          </a:prstGeom>
          <a:noFill/>
          <a:ln w="38100" cap="flat" cmpd="sng">
            <a:solidFill>
              <a:srgbClr val="951414"/>
            </a:solidFill>
            <a:prstDash val="solid"/>
            <a:miter lim="8000"/>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3"/>
                                        </p:tgtEl>
                                        <p:attrNameLst>
                                          <p:attrName>style.visibility</p:attrName>
                                        </p:attrNameLst>
                                      </p:cBhvr>
                                      <p:to>
                                        <p:strVal val="visible"/>
                                      </p:to>
                                    </p:set>
                                    <p:animEffect transition="in" filter="fade">
                                      <p:cBhvr>
                                        <p:cTn id="7" dur="1000"/>
                                        <p:tgtEl>
                                          <p:spTgt spid="5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5"/>
                                        </p:tgtEl>
                                        <p:attrNameLst>
                                          <p:attrName>style.visibility</p:attrName>
                                        </p:attrNameLst>
                                      </p:cBhvr>
                                      <p:to>
                                        <p:strVal val="visible"/>
                                      </p:to>
                                    </p:set>
                                    <p:animEffect transition="in" filter="fade">
                                      <p:cBhvr>
                                        <p:cTn id="12" dur="1000"/>
                                        <p:tgtEl>
                                          <p:spTgt spid="5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4"/>
                                        </p:tgtEl>
                                        <p:attrNameLst>
                                          <p:attrName>style.visibility</p:attrName>
                                        </p:attrNameLst>
                                      </p:cBhvr>
                                      <p:to>
                                        <p:strVal val="visible"/>
                                      </p:to>
                                    </p:set>
                                    <p:animEffect transition="in" filter="fade">
                                      <p:cBhvr>
                                        <p:cTn id="17" dur="500"/>
                                        <p:tgtEl>
                                          <p:spTgt spid="5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6"/>
                                        </p:tgtEl>
                                        <p:attrNameLst>
                                          <p:attrName>style.visibility</p:attrName>
                                        </p:attrNameLst>
                                      </p:cBhvr>
                                      <p:to>
                                        <p:strVal val="visible"/>
                                      </p:to>
                                    </p:set>
                                    <p:animEffect transition="in" filter="fade">
                                      <p:cBhvr>
                                        <p:cTn id="22" dur="2000"/>
                                        <p:tgtEl>
                                          <p:spTgt spid="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Shape 581"/>
          <p:cNvPicPr preferRelativeResize="0"/>
          <p:nvPr/>
        </p:nvPicPr>
        <p:blipFill rotWithShape="1">
          <a:blip r:embed="rId3">
            <a:alphaModFix/>
          </a:blip>
          <a:srcRect/>
          <a:stretch/>
        </p:blipFill>
        <p:spPr>
          <a:xfrm>
            <a:off x="0" y="0"/>
            <a:ext cx="2709863" cy="1997075"/>
          </a:xfrm>
          <a:prstGeom prst="rect">
            <a:avLst/>
          </a:prstGeom>
          <a:noFill/>
          <a:ln>
            <a:noFill/>
          </a:ln>
        </p:spPr>
      </p:pic>
      <p:pic>
        <p:nvPicPr>
          <p:cNvPr id="582" name="Shape 582"/>
          <p:cNvPicPr preferRelativeResize="0"/>
          <p:nvPr/>
        </p:nvPicPr>
        <p:blipFill rotWithShape="1">
          <a:blip r:embed="rId4">
            <a:alphaModFix/>
          </a:blip>
          <a:srcRect/>
          <a:stretch/>
        </p:blipFill>
        <p:spPr>
          <a:xfrm>
            <a:off x="6334125" y="4476750"/>
            <a:ext cx="2809875" cy="2381250"/>
          </a:xfrm>
          <a:prstGeom prst="rect">
            <a:avLst/>
          </a:prstGeom>
          <a:noFill/>
          <a:ln>
            <a:noFill/>
          </a:ln>
        </p:spPr>
      </p:pic>
      <p:pic>
        <p:nvPicPr>
          <p:cNvPr id="583" name="Shape 583"/>
          <p:cNvPicPr preferRelativeResize="0"/>
          <p:nvPr/>
        </p:nvPicPr>
        <p:blipFill rotWithShape="1">
          <a:blip r:embed="rId5">
            <a:alphaModFix/>
          </a:blip>
          <a:srcRect/>
          <a:stretch/>
        </p:blipFill>
        <p:spPr>
          <a:xfrm>
            <a:off x="6334125" y="0"/>
            <a:ext cx="2809875" cy="1997075"/>
          </a:xfrm>
          <a:prstGeom prst="rect">
            <a:avLst/>
          </a:prstGeom>
          <a:noFill/>
          <a:ln>
            <a:noFill/>
          </a:ln>
        </p:spPr>
      </p:pic>
      <p:pic>
        <p:nvPicPr>
          <p:cNvPr id="584" name="Shape 584"/>
          <p:cNvPicPr preferRelativeResize="0"/>
          <p:nvPr/>
        </p:nvPicPr>
        <p:blipFill rotWithShape="1">
          <a:blip r:embed="rId6">
            <a:alphaModFix/>
          </a:blip>
          <a:srcRect/>
          <a:stretch/>
        </p:blipFill>
        <p:spPr>
          <a:xfrm>
            <a:off x="0" y="4476750"/>
            <a:ext cx="2709863" cy="2381250"/>
          </a:xfrm>
          <a:prstGeom prst="rect">
            <a:avLst/>
          </a:prstGeom>
          <a:noFill/>
          <a:ln>
            <a:noFill/>
          </a:ln>
        </p:spPr>
      </p:pic>
      <p:sp>
        <p:nvSpPr>
          <p:cNvPr id="585" name="Shape 585"/>
          <p:cNvSpPr txBox="1"/>
          <p:nvPr/>
        </p:nvSpPr>
        <p:spPr>
          <a:xfrm>
            <a:off x="2709863" y="0"/>
            <a:ext cx="3624262" cy="18462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800" b="1">
                <a:solidFill>
                  <a:srgbClr val="FF0000"/>
                </a:solidFill>
                <a:latin typeface="Galdeano"/>
                <a:ea typeface="Galdeano"/>
                <a:cs typeface="Galdeano"/>
                <a:sym typeface="Galdeano"/>
              </a:rPr>
              <a:t>Characteristics of Carbon Include:</a:t>
            </a:r>
            <a:endParaRPr/>
          </a:p>
        </p:txBody>
      </p:sp>
      <p:sp>
        <p:nvSpPr>
          <p:cNvPr id="586" name="Shape 586"/>
          <p:cNvSpPr txBox="1"/>
          <p:nvPr/>
        </p:nvSpPr>
        <p:spPr>
          <a:xfrm>
            <a:off x="0" y="1997075"/>
            <a:ext cx="2709863" cy="28622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rgbClr val="47186B"/>
                </a:solidFill>
                <a:latin typeface="Galdeano"/>
                <a:ea typeface="Galdeano"/>
                <a:cs typeface="Galdeano"/>
                <a:sym typeface="Galdeano"/>
              </a:rPr>
              <a:t>Carbon forms strong and stable bonds. </a:t>
            </a:r>
            <a:endParaRPr/>
          </a:p>
          <a:p>
            <a:pPr marL="0" marR="0" lvl="0" indent="0" algn="ctr" rtl="0">
              <a:spcBef>
                <a:spcPts val="0"/>
              </a:spcBef>
              <a:spcAft>
                <a:spcPts val="0"/>
              </a:spcAft>
              <a:buNone/>
            </a:pPr>
            <a:endParaRPr sz="3600">
              <a:solidFill>
                <a:srgbClr val="47186B"/>
              </a:solidFill>
              <a:latin typeface="Galdeano"/>
              <a:ea typeface="Galdeano"/>
              <a:cs typeface="Galdeano"/>
              <a:sym typeface="Galdeano"/>
            </a:endParaRPr>
          </a:p>
        </p:txBody>
      </p:sp>
      <p:sp>
        <p:nvSpPr>
          <p:cNvPr id="587" name="Shape 587"/>
          <p:cNvSpPr txBox="1"/>
          <p:nvPr/>
        </p:nvSpPr>
        <p:spPr>
          <a:xfrm>
            <a:off x="2709863" y="1997075"/>
            <a:ext cx="6434137" cy="2477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100">
                <a:solidFill>
                  <a:srgbClr val="FCF19A"/>
                </a:solidFill>
                <a:latin typeface="Galdeano"/>
                <a:ea typeface="Galdeano"/>
                <a:cs typeface="Galdeano"/>
                <a:sym typeface="Galdeano"/>
              </a:rPr>
              <a:t>Carbon can form bonds with other ___________ as well as a variety of ____________ such as ______________________</a:t>
            </a:r>
            <a:endParaRPr sz="3100">
              <a:solidFill>
                <a:srgbClr val="FCF19A"/>
              </a:solidFill>
              <a:latin typeface="Galdeano"/>
              <a:ea typeface="Galdeano"/>
              <a:cs typeface="Galdeano"/>
              <a:sym typeface="Galdeano"/>
            </a:endParaRPr>
          </a:p>
          <a:p>
            <a:pPr marL="0" marR="0" lvl="0" indent="0" algn="l" rtl="0">
              <a:spcBef>
                <a:spcPts val="0"/>
              </a:spcBef>
              <a:spcAft>
                <a:spcPts val="0"/>
              </a:spcAft>
              <a:buNone/>
            </a:pPr>
            <a:r>
              <a:rPr lang="en-US" sz="3100">
                <a:solidFill>
                  <a:srgbClr val="FCF19A"/>
                </a:solidFill>
                <a:latin typeface="Galdeano"/>
                <a:ea typeface="Galdeano"/>
                <a:cs typeface="Galdeano"/>
                <a:sym typeface="Galdeano"/>
              </a:rPr>
              <a:t>_________________.</a:t>
            </a:r>
            <a:endParaRPr sz="3100">
              <a:solidFill>
                <a:srgbClr val="FCF19A"/>
              </a:solidFill>
              <a:latin typeface="Galdeano"/>
              <a:ea typeface="Galdeano"/>
              <a:cs typeface="Galdeano"/>
              <a:sym typeface="Galdeano"/>
            </a:endParaRPr>
          </a:p>
        </p:txBody>
      </p:sp>
      <p:sp>
        <p:nvSpPr>
          <p:cNvPr id="588" name="Shape 588"/>
          <p:cNvSpPr txBox="1"/>
          <p:nvPr/>
        </p:nvSpPr>
        <p:spPr>
          <a:xfrm>
            <a:off x="2802106" y="2555875"/>
            <a:ext cx="2432050" cy="492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rgbClr val="0000FF"/>
                </a:solidFill>
                <a:latin typeface="Galdeano"/>
                <a:ea typeface="Galdeano"/>
                <a:cs typeface="Galdeano"/>
                <a:sym typeface="Galdeano"/>
              </a:rPr>
              <a:t>carbon atoms</a:t>
            </a:r>
            <a:endParaRPr/>
          </a:p>
        </p:txBody>
      </p:sp>
      <p:sp>
        <p:nvSpPr>
          <p:cNvPr id="589" name="Shape 589"/>
          <p:cNvSpPr txBox="1"/>
          <p:nvPr/>
        </p:nvSpPr>
        <p:spPr>
          <a:xfrm>
            <a:off x="2795409" y="3035172"/>
            <a:ext cx="2462212" cy="492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rgbClr val="0000FF"/>
                </a:solidFill>
                <a:latin typeface="Galdeano"/>
                <a:ea typeface="Galdeano"/>
                <a:cs typeface="Galdeano"/>
                <a:sym typeface="Galdeano"/>
              </a:rPr>
              <a:t>other elements</a:t>
            </a:r>
            <a:endParaRPr/>
          </a:p>
        </p:txBody>
      </p:sp>
      <p:sp>
        <p:nvSpPr>
          <p:cNvPr id="590" name="Shape 590"/>
          <p:cNvSpPr txBox="1"/>
          <p:nvPr/>
        </p:nvSpPr>
        <p:spPr>
          <a:xfrm>
            <a:off x="2795409" y="3500182"/>
            <a:ext cx="5359400" cy="5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rgbClr val="0000FF"/>
                </a:solidFill>
                <a:latin typeface="Galdeano"/>
                <a:ea typeface="Galdeano"/>
                <a:cs typeface="Galdeano"/>
                <a:sym typeface="Galdeano"/>
              </a:rPr>
              <a:t>oxygen, hydrogen, nitrogen,</a:t>
            </a:r>
            <a:endParaRPr/>
          </a:p>
        </p:txBody>
      </p:sp>
      <p:sp>
        <p:nvSpPr>
          <p:cNvPr id="591" name="Shape 591"/>
          <p:cNvSpPr txBox="1"/>
          <p:nvPr/>
        </p:nvSpPr>
        <p:spPr>
          <a:xfrm>
            <a:off x="2821067" y="3955922"/>
            <a:ext cx="3825875" cy="5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rgbClr val="0000FF"/>
                </a:solidFill>
                <a:latin typeface="Galdeano"/>
                <a:ea typeface="Galdeano"/>
                <a:cs typeface="Galdeano"/>
                <a:sym typeface="Galdeano"/>
              </a:rPr>
              <a:t>sulfur and phosphorus</a:t>
            </a:r>
            <a:endParaRPr/>
          </a:p>
        </p:txBody>
      </p:sp>
      <p:sp>
        <p:nvSpPr>
          <p:cNvPr id="592" name="Shape 592"/>
          <p:cNvSpPr txBox="1"/>
          <p:nvPr/>
        </p:nvSpPr>
        <p:spPr>
          <a:xfrm>
            <a:off x="2709863" y="4841875"/>
            <a:ext cx="3624262" cy="2016125"/>
          </a:xfrm>
          <a:prstGeom prst="rect">
            <a:avLst/>
          </a:prstGeom>
          <a:solidFill>
            <a:schemeClr val="accent5"/>
          </a:solidFill>
          <a:ln w="31750" cap="flat" cmpd="sng">
            <a:solidFill>
              <a:srgbClr val="9C4D04"/>
            </a:solidFill>
            <a:prstDash val="solid"/>
            <a:round/>
            <a:headEnd type="none" w="med" len="med"/>
            <a:tailEnd type="none" w="med" len="med"/>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500" b="1">
                <a:solidFill>
                  <a:srgbClr val="C4F078"/>
                </a:solidFill>
                <a:latin typeface="Galdeano"/>
                <a:ea typeface="Galdeano"/>
                <a:cs typeface="Galdeano"/>
                <a:sym typeface="Galdeano"/>
              </a:rPr>
              <a:t>Carbon can form </a:t>
            </a:r>
            <a:r>
              <a:rPr lang="en-US" sz="2500" b="1" u="sng">
                <a:solidFill>
                  <a:srgbClr val="C4F078"/>
                </a:solidFill>
                <a:latin typeface="Galdeano"/>
                <a:ea typeface="Galdeano"/>
                <a:cs typeface="Galdeano"/>
                <a:sym typeface="Galdeano"/>
              </a:rPr>
              <a:t>chains that are almost unlimited in size</a:t>
            </a:r>
            <a:r>
              <a:rPr lang="en-US" sz="2500" b="1">
                <a:solidFill>
                  <a:srgbClr val="C4F078"/>
                </a:solidFill>
                <a:latin typeface="Galdeano"/>
                <a:ea typeface="Galdeano"/>
                <a:cs typeface="Galdeano"/>
                <a:sym typeface="Galdeano"/>
              </a:rPr>
              <a:t>.  Carbon can form </a:t>
            </a:r>
            <a:r>
              <a:rPr lang="en-US" sz="2500" b="1" u="sng">
                <a:solidFill>
                  <a:srgbClr val="C4F078"/>
                </a:solidFill>
                <a:latin typeface="Galdeano"/>
                <a:ea typeface="Galdeano"/>
                <a:cs typeface="Galdeano"/>
                <a:sym typeface="Galdeano"/>
              </a:rPr>
              <a:t>chains or rings</a:t>
            </a:r>
            <a:r>
              <a:rPr lang="en-US" sz="2500" b="1">
                <a:solidFill>
                  <a:srgbClr val="C4F078"/>
                </a:solidFill>
                <a:latin typeface="Galdeano"/>
                <a:ea typeface="Galdeano"/>
                <a:cs typeface="Galdeano"/>
                <a:sym typeface="Galdeano"/>
              </a:rPr>
              <a:t>.</a:t>
            </a:r>
            <a:endParaRPr/>
          </a:p>
          <a:p>
            <a:pPr marL="0" marR="0" lvl="0" indent="0" algn="ctr" rtl="0">
              <a:spcBef>
                <a:spcPts val="0"/>
              </a:spcBef>
              <a:spcAft>
                <a:spcPts val="0"/>
              </a:spcAft>
              <a:buNone/>
            </a:pPr>
            <a:endParaRPr sz="2500" b="1">
              <a:solidFill>
                <a:srgbClr val="C4F078"/>
              </a:solidFill>
              <a:latin typeface="Galdeano"/>
              <a:ea typeface="Galdeano"/>
              <a:cs typeface="Galdeano"/>
              <a:sym typeface="Galdea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5"/>
                                        </p:tgtEl>
                                        <p:attrNameLst>
                                          <p:attrName>style.visibility</p:attrName>
                                        </p:attrNameLst>
                                      </p:cBhvr>
                                      <p:to>
                                        <p:strVal val="visible"/>
                                      </p:to>
                                    </p:set>
                                    <p:animEffect transition="in" filter="fade">
                                      <p:cBhvr>
                                        <p:cTn id="7" dur="1000"/>
                                        <p:tgtEl>
                                          <p:spTgt spid="5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6"/>
                                        </p:tgtEl>
                                        <p:attrNameLst>
                                          <p:attrName>style.visibility</p:attrName>
                                        </p:attrNameLst>
                                      </p:cBhvr>
                                      <p:to>
                                        <p:strVal val="visible"/>
                                      </p:to>
                                    </p:set>
                                    <p:animEffect transition="in" filter="fade">
                                      <p:cBhvr>
                                        <p:cTn id="12" dur="2000"/>
                                        <p:tgtEl>
                                          <p:spTgt spid="5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7"/>
                                        </p:tgtEl>
                                        <p:attrNameLst>
                                          <p:attrName>style.visibility</p:attrName>
                                        </p:attrNameLst>
                                      </p:cBhvr>
                                      <p:to>
                                        <p:strVal val="visible"/>
                                      </p:to>
                                    </p:set>
                                    <p:animEffect transition="in" filter="fade">
                                      <p:cBhvr>
                                        <p:cTn id="17" dur="2000"/>
                                        <p:tgtEl>
                                          <p:spTgt spid="58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8"/>
                                        </p:tgtEl>
                                        <p:attrNameLst>
                                          <p:attrName>style.visibility</p:attrName>
                                        </p:attrNameLst>
                                      </p:cBhvr>
                                      <p:to>
                                        <p:strVal val="visible"/>
                                      </p:to>
                                    </p:set>
                                    <p:animEffect transition="in" filter="fade">
                                      <p:cBhvr>
                                        <p:cTn id="22" dur="1230"/>
                                        <p:tgtEl>
                                          <p:spTgt spid="58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9"/>
                                        </p:tgtEl>
                                        <p:attrNameLst>
                                          <p:attrName>style.visibility</p:attrName>
                                        </p:attrNameLst>
                                      </p:cBhvr>
                                      <p:to>
                                        <p:strVal val="visible"/>
                                      </p:to>
                                    </p:set>
                                    <p:animEffect transition="in" filter="fade">
                                      <p:cBhvr>
                                        <p:cTn id="27" dur="1230"/>
                                        <p:tgtEl>
                                          <p:spTgt spid="58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0"/>
                                        </p:tgtEl>
                                        <p:attrNameLst>
                                          <p:attrName>style.visibility</p:attrName>
                                        </p:attrNameLst>
                                      </p:cBhvr>
                                      <p:to>
                                        <p:strVal val="visible"/>
                                      </p:to>
                                    </p:set>
                                    <p:animEffect transition="in" filter="fade">
                                      <p:cBhvr>
                                        <p:cTn id="32" dur="1230"/>
                                        <p:tgtEl>
                                          <p:spTgt spid="59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91"/>
                                        </p:tgtEl>
                                        <p:attrNameLst>
                                          <p:attrName>style.visibility</p:attrName>
                                        </p:attrNameLst>
                                      </p:cBhvr>
                                      <p:to>
                                        <p:strVal val="visible"/>
                                      </p:to>
                                    </p:set>
                                    <p:animEffect transition="in" filter="fade">
                                      <p:cBhvr>
                                        <p:cTn id="37" dur="1230"/>
                                        <p:tgtEl>
                                          <p:spTgt spid="5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92"/>
                                        </p:tgtEl>
                                        <p:attrNameLst>
                                          <p:attrName>style.visibility</p:attrName>
                                        </p:attrNameLst>
                                      </p:cBhvr>
                                      <p:to>
                                        <p:strVal val="visible"/>
                                      </p:to>
                                    </p:set>
                                    <p:animEffect transition="in" filter="fade">
                                      <p:cBhvr>
                                        <p:cTn id="42" dur="1822"/>
                                        <p:tgtEl>
                                          <p:spTgt spid="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CBCB"/>
        </a:solidFill>
        <a:effectLst/>
      </p:bgPr>
    </p:bg>
    <p:spTree>
      <p:nvGrpSpPr>
        <p:cNvPr id="1" name="Shape 596"/>
        <p:cNvGrpSpPr/>
        <p:nvPr/>
      </p:nvGrpSpPr>
      <p:grpSpPr>
        <a:xfrm>
          <a:off x="0" y="0"/>
          <a:ext cx="0" cy="0"/>
          <a:chOff x="0" y="0"/>
          <a:chExt cx="0" cy="0"/>
        </a:xfrm>
      </p:grpSpPr>
      <p:pic>
        <p:nvPicPr>
          <p:cNvPr id="597" name="Shape 597" descr="macromolecule.jpeg"/>
          <p:cNvPicPr preferRelativeResize="0"/>
          <p:nvPr/>
        </p:nvPicPr>
        <p:blipFill rotWithShape="1">
          <a:blip r:embed="rId3">
            <a:alphaModFix/>
          </a:blip>
          <a:srcRect/>
          <a:stretch/>
        </p:blipFill>
        <p:spPr>
          <a:xfrm>
            <a:off x="123589" y="1026210"/>
            <a:ext cx="2814358" cy="3152141"/>
          </a:xfrm>
          <a:prstGeom prst="rect">
            <a:avLst/>
          </a:prstGeom>
          <a:noFill/>
          <a:ln>
            <a:noFill/>
          </a:ln>
        </p:spPr>
      </p:pic>
      <p:sp>
        <p:nvSpPr>
          <p:cNvPr id="598" name="Shape 598"/>
          <p:cNvSpPr txBox="1"/>
          <p:nvPr/>
        </p:nvSpPr>
        <p:spPr>
          <a:xfrm>
            <a:off x="1084263" y="0"/>
            <a:ext cx="7573962" cy="984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800">
                <a:solidFill>
                  <a:srgbClr val="941414"/>
                </a:solidFill>
                <a:latin typeface="Comic Sans MS"/>
                <a:ea typeface="Comic Sans MS"/>
                <a:cs typeface="Comic Sans MS"/>
                <a:sym typeface="Comic Sans MS"/>
              </a:rPr>
              <a:t>Macromolecules</a:t>
            </a:r>
            <a:endParaRPr/>
          </a:p>
        </p:txBody>
      </p:sp>
      <p:sp>
        <p:nvSpPr>
          <p:cNvPr id="599" name="Shape 599"/>
          <p:cNvSpPr txBox="1"/>
          <p:nvPr/>
        </p:nvSpPr>
        <p:spPr>
          <a:xfrm>
            <a:off x="2989263" y="984250"/>
            <a:ext cx="6154737" cy="36941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900">
                <a:solidFill>
                  <a:srgbClr val="064573"/>
                </a:solidFill>
                <a:latin typeface="Galdeano"/>
                <a:ea typeface="Galdeano"/>
                <a:cs typeface="Galdeano"/>
                <a:sym typeface="Galdeano"/>
              </a:rPr>
              <a:t>Many of the molecules in living cells are so ______ that they are known as _______________.  This means “______________”.</a:t>
            </a:r>
            <a:endParaRPr/>
          </a:p>
          <a:p>
            <a:pPr marL="0" marR="0" lvl="0" indent="0" algn="l" rtl="0">
              <a:spcBef>
                <a:spcPts val="0"/>
              </a:spcBef>
              <a:spcAft>
                <a:spcPts val="0"/>
              </a:spcAft>
              <a:buNone/>
            </a:pPr>
            <a:endParaRPr sz="3900">
              <a:solidFill>
                <a:srgbClr val="064573"/>
              </a:solidFill>
              <a:latin typeface="Galdeano"/>
              <a:ea typeface="Galdeano"/>
              <a:cs typeface="Galdeano"/>
              <a:sym typeface="Galdeano"/>
            </a:endParaRPr>
          </a:p>
        </p:txBody>
      </p:sp>
      <p:sp>
        <p:nvSpPr>
          <p:cNvPr id="600" name="Shape 600"/>
          <p:cNvSpPr txBox="1"/>
          <p:nvPr/>
        </p:nvSpPr>
        <p:spPr>
          <a:xfrm>
            <a:off x="6396038" y="1546275"/>
            <a:ext cx="1471500" cy="692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900">
                <a:solidFill>
                  <a:srgbClr val="FF0000"/>
                </a:solidFill>
                <a:latin typeface="Galdeano"/>
                <a:ea typeface="Galdeano"/>
                <a:cs typeface="Galdeano"/>
                <a:sym typeface="Galdeano"/>
              </a:rPr>
              <a:t>large</a:t>
            </a:r>
            <a:endParaRPr/>
          </a:p>
        </p:txBody>
      </p:sp>
      <p:sp>
        <p:nvSpPr>
          <p:cNvPr id="601" name="Shape 601"/>
          <p:cNvSpPr txBox="1"/>
          <p:nvPr/>
        </p:nvSpPr>
        <p:spPr>
          <a:xfrm>
            <a:off x="2989280" y="2800390"/>
            <a:ext cx="4351200" cy="693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900">
                <a:solidFill>
                  <a:srgbClr val="FF0000"/>
                </a:solidFill>
                <a:latin typeface="Galdeano"/>
                <a:ea typeface="Galdeano"/>
                <a:cs typeface="Galdeano"/>
                <a:sym typeface="Galdeano"/>
              </a:rPr>
              <a:t>macromolecules</a:t>
            </a:r>
            <a:endParaRPr/>
          </a:p>
        </p:txBody>
      </p:sp>
      <p:sp>
        <p:nvSpPr>
          <p:cNvPr id="602" name="Shape 602"/>
          <p:cNvSpPr txBox="1"/>
          <p:nvPr/>
        </p:nvSpPr>
        <p:spPr>
          <a:xfrm>
            <a:off x="3082111" y="3321045"/>
            <a:ext cx="5034000" cy="692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500">
                <a:solidFill>
                  <a:srgbClr val="FF0000"/>
                </a:solidFill>
                <a:latin typeface="Galdeano"/>
                <a:ea typeface="Galdeano"/>
                <a:cs typeface="Galdeano"/>
                <a:sym typeface="Galdeano"/>
              </a:rPr>
              <a:t>giant molecules</a:t>
            </a:r>
            <a:endParaRPr sz="3400"/>
          </a:p>
        </p:txBody>
      </p:sp>
      <p:sp>
        <p:nvSpPr>
          <p:cNvPr id="603" name="Shape 603"/>
          <p:cNvSpPr txBox="1"/>
          <p:nvPr/>
        </p:nvSpPr>
        <p:spPr>
          <a:xfrm>
            <a:off x="0" y="4332288"/>
            <a:ext cx="2989263" cy="295433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100">
                <a:solidFill>
                  <a:srgbClr val="0000FF"/>
                </a:solidFill>
                <a:latin typeface="Galdeano"/>
                <a:ea typeface="Galdeano"/>
                <a:cs typeface="Galdeano"/>
                <a:sym typeface="Galdeano"/>
              </a:rPr>
              <a:t>Macromolecules are made from </a:t>
            </a:r>
            <a:r>
              <a:rPr lang="en-US" sz="3100" u="sng">
                <a:solidFill>
                  <a:srgbClr val="0000FF"/>
                </a:solidFill>
                <a:latin typeface="Galdeano"/>
                <a:ea typeface="Galdeano"/>
                <a:cs typeface="Galdeano"/>
                <a:sym typeface="Galdeano"/>
              </a:rPr>
              <a:t>thousands of smaller molecules</a:t>
            </a:r>
            <a:r>
              <a:rPr lang="en-US" sz="3100">
                <a:solidFill>
                  <a:srgbClr val="0000FF"/>
                </a:solidFill>
                <a:latin typeface="Galdeano"/>
                <a:ea typeface="Galdeano"/>
                <a:cs typeface="Galdeano"/>
                <a:sym typeface="Galdeano"/>
              </a:rPr>
              <a:t>.</a:t>
            </a:r>
            <a:endParaRPr/>
          </a:p>
          <a:p>
            <a:pPr marL="0" marR="0" lvl="0" indent="0" algn="ctr" rtl="0">
              <a:spcBef>
                <a:spcPts val="0"/>
              </a:spcBef>
              <a:spcAft>
                <a:spcPts val="0"/>
              </a:spcAft>
              <a:buNone/>
            </a:pPr>
            <a:endParaRPr sz="3100">
              <a:solidFill>
                <a:srgbClr val="0000FF"/>
              </a:solidFill>
              <a:latin typeface="Galdeano"/>
              <a:ea typeface="Galdeano"/>
              <a:cs typeface="Galdeano"/>
              <a:sym typeface="Galdeano"/>
            </a:endParaRPr>
          </a:p>
        </p:txBody>
      </p:sp>
      <p:sp>
        <p:nvSpPr>
          <p:cNvPr id="604" name="Shape 604"/>
          <p:cNvSpPr txBox="1"/>
          <p:nvPr/>
        </p:nvSpPr>
        <p:spPr>
          <a:xfrm>
            <a:off x="2989263" y="4173538"/>
            <a:ext cx="6154737" cy="92233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600" b="1">
                <a:solidFill>
                  <a:srgbClr val="008000"/>
                </a:solidFill>
                <a:latin typeface="Galdeano"/>
                <a:ea typeface="Galdeano"/>
                <a:cs typeface="Galdeano"/>
                <a:sym typeface="Galdeano"/>
              </a:rPr>
              <a:t>The four groups of organic compounds found in living things are:</a:t>
            </a:r>
            <a:endParaRPr/>
          </a:p>
        </p:txBody>
      </p:sp>
      <p:sp>
        <p:nvSpPr>
          <p:cNvPr id="605" name="Shape 605"/>
          <p:cNvSpPr txBox="1"/>
          <p:nvPr/>
        </p:nvSpPr>
        <p:spPr>
          <a:xfrm>
            <a:off x="2989263" y="5095875"/>
            <a:ext cx="3376612" cy="6778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800">
                <a:solidFill>
                  <a:srgbClr val="6A24A0"/>
                </a:solidFill>
                <a:latin typeface="Galdeano"/>
                <a:ea typeface="Galdeano"/>
                <a:cs typeface="Galdeano"/>
                <a:sym typeface="Galdeano"/>
              </a:rPr>
              <a:t>Carbohydrates</a:t>
            </a:r>
            <a:endParaRPr/>
          </a:p>
        </p:txBody>
      </p:sp>
      <p:sp>
        <p:nvSpPr>
          <p:cNvPr id="606" name="Shape 606"/>
          <p:cNvSpPr txBox="1"/>
          <p:nvPr/>
        </p:nvSpPr>
        <p:spPr>
          <a:xfrm>
            <a:off x="7186613" y="5095875"/>
            <a:ext cx="1957387" cy="6778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800">
                <a:solidFill>
                  <a:srgbClr val="6A24A0"/>
                </a:solidFill>
                <a:latin typeface="Galdeano"/>
                <a:ea typeface="Galdeano"/>
                <a:cs typeface="Galdeano"/>
                <a:sym typeface="Galdeano"/>
              </a:rPr>
              <a:t>Lipids</a:t>
            </a:r>
            <a:endParaRPr/>
          </a:p>
        </p:txBody>
      </p:sp>
      <p:sp>
        <p:nvSpPr>
          <p:cNvPr id="607" name="Shape 607"/>
          <p:cNvSpPr txBox="1"/>
          <p:nvPr/>
        </p:nvSpPr>
        <p:spPr>
          <a:xfrm>
            <a:off x="2989263" y="5773738"/>
            <a:ext cx="3376612" cy="6762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800">
                <a:solidFill>
                  <a:srgbClr val="6A24A0"/>
                </a:solidFill>
                <a:latin typeface="Galdeano"/>
                <a:ea typeface="Galdeano"/>
                <a:cs typeface="Galdeano"/>
                <a:sym typeface="Galdeano"/>
              </a:rPr>
              <a:t>Proteins</a:t>
            </a:r>
            <a:endParaRPr/>
          </a:p>
        </p:txBody>
      </p:sp>
      <p:sp>
        <p:nvSpPr>
          <p:cNvPr id="608" name="Shape 608"/>
          <p:cNvSpPr txBox="1"/>
          <p:nvPr/>
        </p:nvSpPr>
        <p:spPr>
          <a:xfrm>
            <a:off x="5311775" y="5773738"/>
            <a:ext cx="3640138" cy="6762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800">
                <a:solidFill>
                  <a:srgbClr val="6A24A0"/>
                </a:solidFill>
                <a:latin typeface="Galdeano"/>
                <a:ea typeface="Galdeano"/>
                <a:cs typeface="Galdeano"/>
                <a:sym typeface="Galdeano"/>
              </a:rPr>
              <a:t>Nucleic Acids</a:t>
            </a:r>
            <a:endParaRPr/>
          </a:p>
        </p:txBody>
      </p:sp>
      <p:sp>
        <p:nvSpPr>
          <p:cNvPr id="609" name="Shape 609" descr="Updated video on biomolecules (macromolecules): carbohydrates, lipids, proteins, and nucleic acids by the Amoeba Sisters including examples, functions, monomers, and structures! This video has a handout here: http://www.amoebasisters.com/handouts.html (Note: The old version of this video was called biomolecule band.)  Video Note: Video mentions that many do not consider lipids to have true monomers. This is due to the fact that their building blocks are made of two different substances (glycerol and fatty acids) that attach to each other--rather than attaching as one type of monomer to another. Also, due the the diversity of lipids, there are lipids that have a very different structure than discussed in this video.  Support us on Patreon! http://www.patreon.com/amoebasisters  Our FREE resources: GIFs: http://www.amoebasisters.com/gifs.html Handouts: http://www.amoebasisters.com/handouts.html Comics: http://www.amoebasisters.com/parameciumparlorcomics  Connect with us! Website: http://www.AmoebaSisters.com Twitter: http://www.twitter.com/AmoebaSisters Facebook: http://www.facebook.com/AmoebaSisters Tumblr: http://www.amoebasisters.tumblr.com Pinterest: http://www.pinterest.com/AmoebaSister­s Instagram: https://www.instagram.com/amoebasistersofficial/  Visit our Redbubble store at http://www.amoebasisters.com/store.html  The Amoeba Sisters videos demystify science with humor and relevance. The videos center on Pinky's certification and experience in teaching science at the high school level. Pinky's teacher certification is in grades 4-8 science and 8-12 composite science (encompassing biology, chemistry, and physics).  Amoeba Sisters videos only cover concepts that Pinky is certified to teach, and they focus on her specialty: secondary life science. For more information about The Amoeba Sisters, visit: http://www.amoebasisters.com/about-us.html  We cover the basics in biology concepts at the secondary level. If you are looking to discover more about biology and go into depth beyond these basics, our recommended reference is the FREE, peer reviewed, open source OpenStax biology textbook: https://openstax.org/details/books/biology  We take pride in our AWESOME community, and we welcome feedback and discussion.  However, please remember that this is an education channel. See YouTube's community guidelines https://www.youtube.com/yt/policyandsafety/communityguidelines.html and YouTube's policy center https://support.google.com/youtube/topic/2676378?hl=en&amp;ref_topic=6151248.  We also reserve the right to remove comments with vulgar language.  Music is this video is listed free to use/no attribution required from the YouTube audio library https://www.youtube.com/audiolibrary/music?feature=blog" title="Biomolecules (Updated)">
            <a:hlinkClick r:id="rId4"/>
          </p:cNvPr>
          <p:cNvSpPr/>
          <p:nvPr/>
        </p:nvSpPr>
        <p:spPr>
          <a:xfrm>
            <a:off x="6881175" y="109975"/>
            <a:ext cx="1777050" cy="984250"/>
          </a:xfrm>
          <a:prstGeom prst="rect">
            <a:avLst/>
          </a:prstGeom>
          <a:blipFill>
            <a:blip r:embed="rId5">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00"/>
                                        </p:tgtEl>
                                        <p:attrNameLst>
                                          <p:attrName>style.visibility</p:attrName>
                                        </p:attrNameLst>
                                      </p:cBhvr>
                                      <p:to>
                                        <p:strVal val="visible"/>
                                      </p:to>
                                    </p:set>
                                    <p:animEffect transition="in" filter="fade">
                                      <p:cBhvr>
                                        <p:cTn id="11" dur="500"/>
                                        <p:tgtEl>
                                          <p:spTgt spid="60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01"/>
                                        </p:tgtEl>
                                        <p:attrNameLst>
                                          <p:attrName>style.visibility</p:attrName>
                                        </p:attrNameLst>
                                      </p:cBhvr>
                                      <p:to>
                                        <p:strVal val="visible"/>
                                      </p:to>
                                    </p:set>
                                    <p:animEffect transition="in" filter="fade">
                                      <p:cBhvr>
                                        <p:cTn id="16" dur="500"/>
                                        <p:tgtEl>
                                          <p:spTgt spid="60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02"/>
                                        </p:tgtEl>
                                        <p:attrNameLst>
                                          <p:attrName>style.visibility</p:attrName>
                                        </p:attrNameLst>
                                      </p:cBhvr>
                                      <p:to>
                                        <p:strVal val="visible"/>
                                      </p:to>
                                    </p:set>
                                    <p:animEffect transition="in" filter="fade">
                                      <p:cBhvr>
                                        <p:cTn id="21" dur="500"/>
                                        <p:tgtEl>
                                          <p:spTgt spid="60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03"/>
                                        </p:tgtEl>
                                        <p:attrNameLst>
                                          <p:attrName>style.visibility</p:attrName>
                                        </p:attrNameLst>
                                      </p:cBhvr>
                                      <p:to>
                                        <p:strVal val="visible"/>
                                      </p:to>
                                    </p:set>
                                    <p:anim calcmode="lin" valueType="num">
                                      <p:cBhvr additive="base">
                                        <p:cTn id="26" dur="500"/>
                                        <p:tgtEl>
                                          <p:spTgt spid="60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04"/>
                                        </p:tgtEl>
                                        <p:attrNameLst>
                                          <p:attrName>style.visibility</p:attrName>
                                        </p:attrNameLst>
                                      </p:cBhvr>
                                      <p:to>
                                        <p:strVal val="visible"/>
                                      </p:to>
                                    </p:set>
                                    <p:animEffect transition="in" filter="fade">
                                      <p:cBhvr>
                                        <p:cTn id="31" dur="600"/>
                                        <p:tgtEl>
                                          <p:spTgt spid="60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05"/>
                                        </p:tgtEl>
                                        <p:attrNameLst>
                                          <p:attrName>style.visibility</p:attrName>
                                        </p:attrNameLst>
                                      </p:cBhvr>
                                      <p:to>
                                        <p:strVal val="visible"/>
                                      </p:to>
                                    </p:set>
                                    <p:animEffect transition="in" filter="fade">
                                      <p:cBhvr>
                                        <p:cTn id="36" dur="500"/>
                                        <p:tgtEl>
                                          <p:spTgt spid="60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06"/>
                                        </p:tgtEl>
                                        <p:attrNameLst>
                                          <p:attrName>style.visibility</p:attrName>
                                        </p:attrNameLst>
                                      </p:cBhvr>
                                      <p:to>
                                        <p:strVal val="visible"/>
                                      </p:to>
                                    </p:set>
                                    <p:animEffect transition="in" filter="fade">
                                      <p:cBhvr>
                                        <p:cTn id="41" dur="500"/>
                                        <p:tgtEl>
                                          <p:spTgt spid="60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07"/>
                                        </p:tgtEl>
                                        <p:attrNameLst>
                                          <p:attrName>style.visibility</p:attrName>
                                        </p:attrNameLst>
                                      </p:cBhvr>
                                      <p:to>
                                        <p:strVal val="visible"/>
                                      </p:to>
                                    </p:set>
                                    <p:animEffect transition="in" filter="fade">
                                      <p:cBhvr>
                                        <p:cTn id="46" dur="500"/>
                                        <p:tgtEl>
                                          <p:spTgt spid="60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08"/>
                                        </p:tgtEl>
                                        <p:attrNameLst>
                                          <p:attrName>style.visibility</p:attrName>
                                        </p:attrNameLst>
                                      </p:cBhvr>
                                      <p:to>
                                        <p:strVal val="visible"/>
                                      </p:to>
                                    </p:set>
                                    <p:animEffect transition="in" filter="fade">
                                      <p:cBhvr>
                                        <p:cTn id="51" dur="500"/>
                                        <p:tgtEl>
                                          <p:spTgt spid="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Shape 615"/>
          <p:cNvSpPr txBox="1"/>
          <p:nvPr/>
        </p:nvSpPr>
        <p:spPr>
          <a:xfrm>
            <a:off x="0" y="-102625"/>
            <a:ext cx="9144000" cy="1170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a:solidFill>
                  <a:srgbClr val="F1E7FF"/>
                </a:solidFill>
                <a:latin typeface="Galdeano"/>
                <a:ea typeface="Galdeano"/>
                <a:cs typeface="Galdeano"/>
                <a:sym typeface="Galdeano"/>
              </a:rPr>
              <a:t>Characteristics of Carbohydrates</a:t>
            </a:r>
            <a:endParaRPr sz="4800" b="1">
              <a:solidFill>
                <a:srgbClr val="F1E7FF"/>
              </a:solidFill>
              <a:latin typeface="Galdeano"/>
              <a:ea typeface="Galdeano"/>
              <a:cs typeface="Galdeano"/>
              <a:sym typeface="Galdeano"/>
            </a:endParaRPr>
          </a:p>
          <a:p>
            <a:pPr marL="0" marR="0" lvl="0" indent="0" algn="l" rtl="0">
              <a:spcBef>
                <a:spcPts val="0"/>
              </a:spcBef>
              <a:spcAft>
                <a:spcPts val="0"/>
              </a:spcAft>
              <a:buNone/>
            </a:pPr>
            <a:r>
              <a:rPr lang="en-US" sz="5000" b="1">
                <a:solidFill>
                  <a:srgbClr val="F1E7FF"/>
                </a:solidFill>
                <a:latin typeface="Galdeano"/>
                <a:ea typeface="Galdeano"/>
                <a:cs typeface="Galdeano"/>
                <a:sym typeface="Galdeano"/>
              </a:rPr>
              <a:t> </a:t>
            </a:r>
            <a:endParaRPr/>
          </a:p>
        </p:txBody>
      </p:sp>
      <p:pic>
        <p:nvPicPr>
          <p:cNvPr id="616" name="Shape 616" descr=":images.jpeg"/>
          <p:cNvPicPr preferRelativeResize="0"/>
          <p:nvPr/>
        </p:nvPicPr>
        <p:blipFill rotWithShape="1">
          <a:blip r:embed="rId3">
            <a:alphaModFix/>
          </a:blip>
          <a:srcRect/>
          <a:stretch/>
        </p:blipFill>
        <p:spPr>
          <a:xfrm>
            <a:off x="247650" y="1068388"/>
            <a:ext cx="2849563" cy="2633662"/>
          </a:xfrm>
          <a:prstGeom prst="rect">
            <a:avLst/>
          </a:prstGeom>
          <a:noFill/>
          <a:ln>
            <a:noFill/>
          </a:ln>
        </p:spPr>
      </p:pic>
      <p:pic>
        <p:nvPicPr>
          <p:cNvPr id="617" name="Shape 617" descr=":images-1.jpeg"/>
          <p:cNvPicPr preferRelativeResize="0"/>
          <p:nvPr/>
        </p:nvPicPr>
        <p:blipFill rotWithShape="1">
          <a:blip r:embed="rId4">
            <a:alphaModFix/>
          </a:blip>
          <a:srcRect/>
          <a:stretch/>
        </p:blipFill>
        <p:spPr>
          <a:xfrm>
            <a:off x="247650" y="4000500"/>
            <a:ext cx="2849563" cy="2644775"/>
          </a:xfrm>
          <a:prstGeom prst="rect">
            <a:avLst/>
          </a:prstGeom>
          <a:noFill/>
          <a:ln>
            <a:noFill/>
          </a:ln>
        </p:spPr>
      </p:pic>
      <p:sp>
        <p:nvSpPr>
          <p:cNvPr id="618" name="Shape 618"/>
          <p:cNvSpPr txBox="1"/>
          <p:nvPr/>
        </p:nvSpPr>
        <p:spPr>
          <a:xfrm>
            <a:off x="3097213" y="1068388"/>
            <a:ext cx="6046800" cy="2554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3100">
              <a:solidFill>
                <a:srgbClr val="6A24A0"/>
              </a:solidFill>
              <a:latin typeface="Galdeano"/>
              <a:ea typeface="Galdeano"/>
              <a:cs typeface="Galdeano"/>
              <a:sym typeface="Galdeano"/>
            </a:endParaRPr>
          </a:p>
          <a:p>
            <a:pPr marL="0" marR="0" lvl="0" indent="0" algn="ctr" rtl="0">
              <a:spcBef>
                <a:spcPts val="0"/>
              </a:spcBef>
              <a:spcAft>
                <a:spcPts val="0"/>
              </a:spcAft>
              <a:buNone/>
            </a:pPr>
            <a:r>
              <a:rPr lang="en-US" sz="3100">
                <a:solidFill>
                  <a:srgbClr val="6A24A0"/>
                </a:solidFill>
                <a:latin typeface="Galdeano"/>
                <a:ea typeface="Galdeano"/>
                <a:cs typeface="Galdeano"/>
                <a:sym typeface="Galdeano"/>
              </a:rPr>
              <a:t>These compounds are made up of </a:t>
            </a:r>
            <a:endParaRPr/>
          </a:p>
          <a:p>
            <a:pPr marL="0" marR="0" lvl="0" indent="0" algn="ctr" rtl="0">
              <a:spcBef>
                <a:spcPts val="0"/>
              </a:spcBef>
              <a:spcAft>
                <a:spcPts val="0"/>
              </a:spcAft>
              <a:buNone/>
            </a:pPr>
            <a:r>
              <a:rPr lang="en-US" sz="3100">
                <a:solidFill>
                  <a:srgbClr val="6A24A0"/>
                </a:solidFill>
                <a:latin typeface="Galdeano"/>
                <a:ea typeface="Galdeano"/>
                <a:cs typeface="Galdeano"/>
                <a:sym typeface="Galdeano"/>
              </a:rPr>
              <a:t>___________________________</a:t>
            </a:r>
            <a:endParaRPr sz="3100">
              <a:solidFill>
                <a:srgbClr val="6A24A0"/>
              </a:solidFill>
              <a:latin typeface="Galdeano"/>
              <a:ea typeface="Galdeano"/>
              <a:cs typeface="Galdeano"/>
              <a:sym typeface="Galdeano"/>
            </a:endParaRPr>
          </a:p>
          <a:p>
            <a:pPr marL="1371600" marR="0" lvl="0" indent="457200" algn="l" rtl="0">
              <a:spcBef>
                <a:spcPts val="0"/>
              </a:spcBef>
              <a:spcAft>
                <a:spcPts val="0"/>
              </a:spcAft>
              <a:buNone/>
            </a:pPr>
            <a:r>
              <a:rPr lang="en-US" sz="3100">
                <a:solidFill>
                  <a:srgbClr val="6A24A0"/>
                </a:solidFill>
                <a:latin typeface="Galdeano"/>
                <a:ea typeface="Galdeano"/>
                <a:cs typeface="Galdeano"/>
                <a:sym typeface="Galdeano"/>
              </a:rPr>
              <a:t>in a ratio of _____.</a:t>
            </a:r>
            <a:endParaRPr/>
          </a:p>
          <a:p>
            <a:pPr marL="0" marR="0" lvl="0" indent="0" algn="ctr" rtl="0">
              <a:spcBef>
                <a:spcPts val="0"/>
              </a:spcBef>
              <a:spcAft>
                <a:spcPts val="0"/>
              </a:spcAft>
              <a:buNone/>
            </a:pPr>
            <a:endParaRPr sz="3100">
              <a:solidFill>
                <a:srgbClr val="6A24A0"/>
              </a:solidFill>
              <a:latin typeface="Galdeano"/>
              <a:ea typeface="Galdeano"/>
              <a:cs typeface="Galdeano"/>
              <a:sym typeface="Galdeano"/>
            </a:endParaRPr>
          </a:p>
        </p:txBody>
      </p:sp>
      <p:sp>
        <p:nvSpPr>
          <p:cNvPr id="619" name="Shape 619"/>
          <p:cNvSpPr txBox="1"/>
          <p:nvPr/>
        </p:nvSpPr>
        <p:spPr>
          <a:xfrm>
            <a:off x="3438470" y="2031966"/>
            <a:ext cx="5364300" cy="5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100">
                <a:solidFill>
                  <a:srgbClr val="FF0000"/>
                </a:solidFill>
                <a:latin typeface="Galdeano"/>
                <a:ea typeface="Galdeano"/>
                <a:cs typeface="Galdeano"/>
                <a:sym typeface="Galdeano"/>
              </a:rPr>
              <a:t>carbon, hydrogen and oxygen</a:t>
            </a:r>
            <a:endParaRPr/>
          </a:p>
        </p:txBody>
      </p:sp>
      <p:sp>
        <p:nvSpPr>
          <p:cNvPr id="620" name="Shape 620"/>
          <p:cNvSpPr txBox="1"/>
          <p:nvPr/>
        </p:nvSpPr>
        <p:spPr>
          <a:xfrm>
            <a:off x="6913550" y="2454325"/>
            <a:ext cx="2833800" cy="63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500">
                <a:solidFill>
                  <a:srgbClr val="FF0000"/>
                </a:solidFill>
                <a:latin typeface="Galdeano"/>
                <a:ea typeface="Galdeano"/>
                <a:cs typeface="Galdeano"/>
                <a:sym typeface="Galdeano"/>
              </a:rPr>
              <a:t>1:2:1</a:t>
            </a:r>
            <a:endParaRPr/>
          </a:p>
        </p:txBody>
      </p:sp>
      <p:sp>
        <p:nvSpPr>
          <p:cNvPr id="621" name="Shape 621"/>
          <p:cNvSpPr txBox="1"/>
          <p:nvPr/>
        </p:nvSpPr>
        <p:spPr>
          <a:xfrm>
            <a:off x="3225455" y="3065388"/>
            <a:ext cx="6046800" cy="892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chemeClr val="lt1"/>
                </a:solidFill>
                <a:latin typeface="Galdeano"/>
                <a:ea typeface="Galdeano"/>
                <a:cs typeface="Galdeano"/>
                <a:sym typeface="Galdeano"/>
              </a:rPr>
              <a:t>Look at the top picture.  Count the number of carbon atoms you see.</a:t>
            </a:r>
            <a:endParaRPr/>
          </a:p>
        </p:txBody>
      </p:sp>
      <p:sp>
        <p:nvSpPr>
          <p:cNvPr id="622" name="Shape 622"/>
          <p:cNvSpPr txBox="1"/>
          <p:nvPr/>
        </p:nvSpPr>
        <p:spPr>
          <a:xfrm>
            <a:off x="3392280" y="3970338"/>
            <a:ext cx="6046787" cy="9239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rgbClr val="000000"/>
                </a:solidFill>
                <a:latin typeface="Galdeano"/>
                <a:ea typeface="Galdeano"/>
                <a:cs typeface="Galdeano"/>
                <a:sym typeface="Galdeano"/>
              </a:rPr>
              <a:t>Now count the number of hydrogen atoms you see.</a:t>
            </a:r>
            <a:endParaRPr/>
          </a:p>
        </p:txBody>
      </p:sp>
      <p:sp>
        <p:nvSpPr>
          <p:cNvPr id="623" name="Shape 623"/>
          <p:cNvSpPr txBox="1"/>
          <p:nvPr/>
        </p:nvSpPr>
        <p:spPr>
          <a:xfrm>
            <a:off x="3097213" y="4894263"/>
            <a:ext cx="6046787" cy="892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rgbClr val="000000"/>
                </a:solidFill>
                <a:latin typeface="Galdeano"/>
                <a:ea typeface="Galdeano"/>
                <a:cs typeface="Galdeano"/>
                <a:sym typeface="Galdeano"/>
              </a:rPr>
              <a:t>Finally, count the number of oxygen atom you see.  What is the formula?</a:t>
            </a:r>
            <a:endParaRPr/>
          </a:p>
        </p:txBody>
      </p:sp>
      <p:sp>
        <p:nvSpPr>
          <p:cNvPr id="624" name="Shape 624"/>
          <p:cNvSpPr txBox="1"/>
          <p:nvPr/>
        </p:nvSpPr>
        <p:spPr>
          <a:xfrm>
            <a:off x="7516813" y="5400675"/>
            <a:ext cx="1627187" cy="5540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rgbClr val="800000"/>
                </a:solidFill>
                <a:latin typeface="Galdeano"/>
                <a:ea typeface="Galdeano"/>
                <a:cs typeface="Galdeano"/>
                <a:sym typeface="Galdeano"/>
              </a:rPr>
              <a:t>C</a:t>
            </a:r>
            <a:r>
              <a:rPr lang="en-US" sz="3000" b="1" baseline="-25000">
                <a:solidFill>
                  <a:srgbClr val="800000"/>
                </a:solidFill>
                <a:latin typeface="Galdeano"/>
                <a:ea typeface="Galdeano"/>
                <a:cs typeface="Galdeano"/>
                <a:sym typeface="Galdeano"/>
              </a:rPr>
              <a:t>6</a:t>
            </a:r>
            <a:r>
              <a:rPr lang="en-US" sz="3000" b="1">
                <a:solidFill>
                  <a:srgbClr val="800000"/>
                </a:solidFill>
                <a:latin typeface="Galdeano"/>
                <a:ea typeface="Galdeano"/>
                <a:cs typeface="Galdeano"/>
                <a:sym typeface="Galdeano"/>
              </a:rPr>
              <a:t>H</a:t>
            </a:r>
            <a:r>
              <a:rPr lang="en-US" sz="3000" b="1" baseline="-25000">
                <a:solidFill>
                  <a:srgbClr val="800000"/>
                </a:solidFill>
                <a:latin typeface="Galdeano"/>
                <a:ea typeface="Galdeano"/>
                <a:cs typeface="Galdeano"/>
                <a:sym typeface="Galdeano"/>
              </a:rPr>
              <a:t>12</a:t>
            </a:r>
            <a:r>
              <a:rPr lang="en-US" sz="3000" b="1">
                <a:solidFill>
                  <a:srgbClr val="800000"/>
                </a:solidFill>
                <a:latin typeface="Galdeano"/>
                <a:ea typeface="Galdeano"/>
                <a:cs typeface="Galdeano"/>
                <a:sym typeface="Galdeano"/>
              </a:rPr>
              <a:t>O</a:t>
            </a:r>
            <a:r>
              <a:rPr lang="en-US" sz="3000" b="1" baseline="-25000">
                <a:solidFill>
                  <a:srgbClr val="800000"/>
                </a:solidFill>
                <a:latin typeface="Galdeano"/>
                <a:ea typeface="Galdeano"/>
                <a:cs typeface="Galdeano"/>
                <a:sym typeface="Galdeano"/>
              </a:rPr>
              <a:t>6</a:t>
            </a:r>
            <a:endParaRPr/>
          </a:p>
        </p:txBody>
      </p:sp>
      <p:sp>
        <p:nvSpPr>
          <p:cNvPr id="625" name="Shape 625"/>
          <p:cNvSpPr txBox="1"/>
          <p:nvPr/>
        </p:nvSpPr>
        <p:spPr>
          <a:xfrm rot="-930862">
            <a:off x="100013" y="546100"/>
            <a:ext cx="2198687" cy="10461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rgbClr val="0000FF"/>
                </a:solidFill>
                <a:latin typeface="Galdeano"/>
                <a:ea typeface="Galdeano"/>
                <a:cs typeface="Galdeano"/>
                <a:sym typeface="Galdeano"/>
              </a:rPr>
              <a:t>C</a:t>
            </a:r>
            <a:r>
              <a:rPr lang="en-US" sz="3000" b="1" baseline="-25000">
                <a:solidFill>
                  <a:srgbClr val="0000FF"/>
                </a:solidFill>
                <a:latin typeface="Galdeano"/>
                <a:ea typeface="Galdeano"/>
                <a:cs typeface="Galdeano"/>
                <a:sym typeface="Galdeano"/>
              </a:rPr>
              <a:t>6</a:t>
            </a:r>
            <a:r>
              <a:rPr lang="en-US" sz="3000" b="1">
                <a:solidFill>
                  <a:srgbClr val="0000FF"/>
                </a:solidFill>
                <a:latin typeface="Galdeano"/>
                <a:ea typeface="Galdeano"/>
                <a:cs typeface="Galdeano"/>
                <a:sym typeface="Galdeano"/>
              </a:rPr>
              <a:t>H</a:t>
            </a:r>
            <a:r>
              <a:rPr lang="en-US" sz="3000" b="1" baseline="-25000">
                <a:solidFill>
                  <a:srgbClr val="0000FF"/>
                </a:solidFill>
                <a:latin typeface="Galdeano"/>
                <a:ea typeface="Galdeano"/>
                <a:cs typeface="Galdeano"/>
                <a:sym typeface="Galdeano"/>
              </a:rPr>
              <a:t>12</a:t>
            </a:r>
            <a:r>
              <a:rPr lang="en-US" sz="3000" b="1">
                <a:solidFill>
                  <a:srgbClr val="0000FF"/>
                </a:solidFill>
                <a:latin typeface="Galdeano"/>
                <a:ea typeface="Galdeano"/>
                <a:cs typeface="Galdeano"/>
                <a:sym typeface="Galdeano"/>
              </a:rPr>
              <a:t>O</a:t>
            </a:r>
            <a:r>
              <a:rPr lang="en-US" sz="3000" b="1" baseline="-25000">
                <a:solidFill>
                  <a:srgbClr val="0000FF"/>
                </a:solidFill>
                <a:latin typeface="Galdeano"/>
                <a:ea typeface="Galdeano"/>
                <a:cs typeface="Galdeano"/>
                <a:sym typeface="Galdeano"/>
              </a:rPr>
              <a:t>6</a:t>
            </a:r>
            <a:endParaRPr/>
          </a:p>
          <a:p>
            <a:pPr marL="0" marR="0" lvl="0" indent="0" algn="l" rtl="0">
              <a:spcBef>
                <a:spcPts val="0"/>
              </a:spcBef>
              <a:spcAft>
                <a:spcPts val="0"/>
              </a:spcAft>
              <a:buNone/>
            </a:pPr>
            <a:endParaRPr sz="3000">
              <a:solidFill>
                <a:srgbClr val="0000FF"/>
              </a:solidFill>
              <a:latin typeface="Galdeano"/>
              <a:ea typeface="Galdeano"/>
              <a:cs typeface="Galdeano"/>
              <a:sym typeface="Galdeano"/>
            </a:endParaRPr>
          </a:p>
        </p:txBody>
      </p:sp>
      <p:sp>
        <p:nvSpPr>
          <p:cNvPr id="626" name="Shape 626"/>
          <p:cNvSpPr txBox="1"/>
          <p:nvPr/>
        </p:nvSpPr>
        <p:spPr>
          <a:xfrm rot="-1349979">
            <a:off x="188913" y="3709988"/>
            <a:ext cx="2452687" cy="14763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rgbClr val="0000FF"/>
                </a:solidFill>
                <a:latin typeface="Galdeano"/>
                <a:ea typeface="Galdeano"/>
                <a:cs typeface="Galdeano"/>
                <a:sym typeface="Galdeano"/>
              </a:rPr>
              <a:t>C</a:t>
            </a:r>
            <a:r>
              <a:rPr lang="en-US" sz="3000" b="1" baseline="-25000">
                <a:solidFill>
                  <a:srgbClr val="0000FF"/>
                </a:solidFill>
                <a:latin typeface="Galdeano"/>
                <a:ea typeface="Galdeano"/>
                <a:cs typeface="Galdeano"/>
                <a:sym typeface="Galdeano"/>
              </a:rPr>
              <a:t>6</a:t>
            </a:r>
            <a:r>
              <a:rPr lang="en-US" sz="3000" b="1">
                <a:solidFill>
                  <a:srgbClr val="0000FF"/>
                </a:solidFill>
                <a:latin typeface="Galdeano"/>
                <a:ea typeface="Galdeano"/>
                <a:cs typeface="Galdeano"/>
                <a:sym typeface="Galdeano"/>
              </a:rPr>
              <a:t>H</a:t>
            </a:r>
            <a:r>
              <a:rPr lang="en-US" sz="3000" b="1" baseline="-25000">
                <a:solidFill>
                  <a:srgbClr val="0000FF"/>
                </a:solidFill>
                <a:latin typeface="Galdeano"/>
                <a:ea typeface="Galdeano"/>
                <a:cs typeface="Galdeano"/>
                <a:sym typeface="Galdeano"/>
              </a:rPr>
              <a:t>12</a:t>
            </a:r>
            <a:r>
              <a:rPr lang="en-US" sz="3000" b="1">
                <a:solidFill>
                  <a:srgbClr val="0000FF"/>
                </a:solidFill>
                <a:latin typeface="Galdeano"/>
                <a:ea typeface="Galdeano"/>
                <a:cs typeface="Galdeano"/>
                <a:sym typeface="Galdeano"/>
              </a:rPr>
              <a:t>O</a:t>
            </a:r>
            <a:r>
              <a:rPr lang="en-US" sz="3000" b="1" baseline="-25000">
                <a:solidFill>
                  <a:srgbClr val="0000FF"/>
                </a:solidFill>
                <a:latin typeface="Galdeano"/>
                <a:ea typeface="Galdeano"/>
                <a:cs typeface="Galdeano"/>
                <a:sym typeface="Galdeano"/>
              </a:rPr>
              <a:t>6</a:t>
            </a:r>
            <a:endParaRPr/>
          </a:p>
          <a:p>
            <a:pPr marL="0" marR="0" lvl="0" indent="0" algn="l" rtl="0">
              <a:spcBef>
                <a:spcPts val="0"/>
              </a:spcBef>
              <a:spcAft>
                <a:spcPts val="0"/>
              </a:spcAft>
              <a:buNone/>
            </a:pPr>
            <a:endParaRPr sz="3000">
              <a:solidFill>
                <a:srgbClr val="0000FF"/>
              </a:solidFill>
              <a:latin typeface="Galdeano"/>
              <a:ea typeface="Galdeano"/>
              <a:cs typeface="Galdeano"/>
              <a:sym typeface="Galdeano"/>
            </a:endParaRPr>
          </a:p>
          <a:p>
            <a:pPr marL="0" marR="0" lvl="0" indent="0" algn="l" rtl="0">
              <a:spcBef>
                <a:spcPts val="0"/>
              </a:spcBef>
              <a:spcAft>
                <a:spcPts val="0"/>
              </a:spcAft>
              <a:buNone/>
            </a:pPr>
            <a:endParaRPr sz="3000">
              <a:solidFill>
                <a:schemeClr val="dk1"/>
              </a:solidFill>
              <a:latin typeface="Galdeano"/>
              <a:ea typeface="Galdeano"/>
              <a:cs typeface="Galdeano"/>
              <a:sym typeface="Galdeano"/>
            </a:endParaRPr>
          </a:p>
        </p:txBody>
      </p:sp>
      <p:sp>
        <p:nvSpPr>
          <p:cNvPr id="627" name="Shape 627"/>
          <p:cNvSpPr txBox="1"/>
          <p:nvPr/>
        </p:nvSpPr>
        <p:spPr>
          <a:xfrm>
            <a:off x="3392280" y="5954713"/>
            <a:ext cx="6046787" cy="8937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chemeClr val="lt1"/>
                </a:solidFill>
                <a:latin typeface="Galdeano"/>
                <a:ea typeface="Galdeano"/>
                <a:cs typeface="Galdeano"/>
                <a:sym typeface="Galdeano"/>
              </a:rPr>
              <a:t>Now do the same thing for the bottom picture.</a:t>
            </a:r>
            <a:endParaRPr/>
          </a:p>
        </p:txBody>
      </p:sp>
      <p:sp>
        <p:nvSpPr>
          <p:cNvPr id="628" name="Shape 628" descr="View full lesson: http://ed.ted.com/lessons/how-do-carbohydrates-impact-your-health-richard-j-wood  The things we eat and drink on a daily basis can impact our health in big ways. Too many carbohydrates, for instance, can lead to insulin resistance, which is a major contributor to cardiovascular disease and Type 2 Diabetes. But what are carbs, exactly? And what do they do to our bodies? Richard J. Wood explains.  Lesson by Richard J. Wood, animation by Qa'ed Mai." title="How do carbohydrates impact your health? - Richard J. Wood">
            <a:hlinkClick r:id="rId5"/>
          </p:cNvPr>
          <p:cNvSpPr/>
          <p:nvPr/>
        </p:nvSpPr>
        <p:spPr>
          <a:xfrm>
            <a:off x="7485854" y="644625"/>
            <a:ext cx="1231907" cy="923925"/>
          </a:xfrm>
          <a:prstGeom prst="rect">
            <a:avLst/>
          </a:prstGeom>
          <a:blipFill>
            <a:blip r:embed="rId6">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8"/>
                                        </p:tgtEl>
                                        <p:attrNameLst>
                                          <p:attrName>style.visibility</p:attrName>
                                        </p:attrNameLst>
                                      </p:cBhvr>
                                      <p:to>
                                        <p:strVal val="visible"/>
                                      </p:to>
                                    </p:set>
                                    <p:animEffect transition="in" filter="fade">
                                      <p:cBhvr>
                                        <p:cTn id="7" dur="1000"/>
                                        <p:tgtEl>
                                          <p:spTgt spid="6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9"/>
                                        </p:tgtEl>
                                        <p:attrNameLst>
                                          <p:attrName>style.visibility</p:attrName>
                                        </p:attrNameLst>
                                      </p:cBhvr>
                                      <p:to>
                                        <p:strVal val="visible"/>
                                      </p:to>
                                    </p:set>
                                    <p:animEffect transition="in" filter="fade">
                                      <p:cBhvr>
                                        <p:cTn id="12" dur="2000"/>
                                        <p:tgtEl>
                                          <p:spTgt spid="6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0"/>
                                        </p:tgtEl>
                                        <p:attrNameLst>
                                          <p:attrName>style.visibility</p:attrName>
                                        </p:attrNameLst>
                                      </p:cBhvr>
                                      <p:to>
                                        <p:strVal val="visible"/>
                                      </p:to>
                                    </p:set>
                                    <p:animEffect transition="in" filter="fade">
                                      <p:cBhvr>
                                        <p:cTn id="17" dur="2000"/>
                                        <p:tgtEl>
                                          <p:spTgt spid="6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2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22"/>
                                        </p:tgtEl>
                                        <p:attrNameLst>
                                          <p:attrName>style.visibility</p:attrName>
                                        </p:attrNameLst>
                                      </p:cBhvr>
                                      <p:to>
                                        <p:strVal val="visible"/>
                                      </p:to>
                                    </p:set>
                                    <p:animEffect transition="in" filter="fade">
                                      <p:cBhvr>
                                        <p:cTn id="26" dur="1000"/>
                                        <p:tgtEl>
                                          <p:spTgt spid="6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23"/>
                                        </p:tgtEl>
                                        <p:attrNameLst>
                                          <p:attrName>style.visibility</p:attrName>
                                        </p:attrNameLst>
                                      </p:cBhvr>
                                      <p:to>
                                        <p:strVal val="visible"/>
                                      </p:to>
                                    </p:set>
                                    <p:animEffect transition="in" filter="fade">
                                      <p:cBhvr>
                                        <p:cTn id="31" dur="1000"/>
                                        <p:tgtEl>
                                          <p:spTgt spid="6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24"/>
                                        </p:tgtEl>
                                        <p:attrNameLst>
                                          <p:attrName>style.visibility</p:attrName>
                                        </p:attrNameLst>
                                      </p:cBhvr>
                                      <p:to>
                                        <p:strVal val="visible"/>
                                      </p:to>
                                    </p:set>
                                    <p:animEffect transition="in" filter="fade">
                                      <p:cBhvr>
                                        <p:cTn id="36" dur="455"/>
                                        <p:tgtEl>
                                          <p:spTgt spid="6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27"/>
                                        </p:tgtEl>
                                        <p:attrNameLst>
                                          <p:attrName>style.visibility</p:attrName>
                                        </p:attrNameLst>
                                      </p:cBhvr>
                                      <p:to>
                                        <p:strVal val="visible"/>
                                      </p:to>
                                    </p:set>
                                    <p:animEffect transition="in" filter="fade">
                                      <p:cBhvr>
                                        <p:cTn id="41" dur="1000"/>
                                        <p:tgtEl>
                                          <p:spTgt spid="6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25"/>
                                        </p:tgtEl>
                                        <p:attrNameLst>
                                          <p:attrName>style.visibility</p:attrName>
                                        </p:attrNameLst>
                                      </p:cBhvr>
                                      <p:to>
                                        <p:strVal val="visible"/>
                                      </p:to>
                                    </p:set>
                                    <p:animEffect transition="in" filter="fade">
                                      <p:cBhvr>
                                        <p:cTn id="46" dur="2000"/>
                                        <p:tgtEl>
                                          <p:spTgt spid="6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26"/>
                                        </p:tgtEl>
                                        <p:attrNameLst>
                                          <p:attrName>style.visibility</p:attrName>
                                        </p:attrNameLst>
                                      </p:cBhvr>
                                      <p:to>
                                        <p:strVal val="visible"/>
                                      </p:to>
                                    </p:set>
                                    <p:animEffect transition="in" filter="fade">
                                      <p:cBhvr>
                                        <p:cTn id="51" dur="2000"/>
                                        <p:tgtEl>
                                          <p:spTgt spid="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F750C"/>
        </a:solidFill>
        <a:effectLst/>
      </p:bgPr>
    </p:bg>
    <p:spTree>
      <p:nvGrpSpPr>
        <p:cNvPr id="1" name="Shape 633"/>
        <p:cNvGrpSpPr/>
        <p:nvPr/>
      </p:nvGrpSpPr>
      <p:grpSpPr>
        <a:xfrm>
          <a:off x="0" y="0"/>
          <a:ext cx="0" cy="0"/>
          <a:chOff x="0" y="0"/>
          <a:chExt cx="0" cy="0"/>
        </a:xfrm>
      </p:grpSpPr>
      <p:pic>
        <p:nvPicPr>
          <p:cNvPr id="634" name="Shape 634" descr="DownloadedFile-6.jpeg"/>
          <p:cNvPicPr preferRelativeResize="0"/>
          <p:nvPr/>
        </p:nvPicPr>
        <p:blipFill rotWithShape="1">
          <a:blip r:embed="rId3">
            <a:alphaModFix/>
          </a:blip>
          <a:srcRect/>
          <a:stretch/>
        </p:blipFill>
        <p:spPr>
          <a:xfrm>
            <a:off x="188913" y="211138"/>
            <a:ext cx="4230687" cy="3073400"/>
          </a:xfrm>
          <a:prstGeom prst="rect">
            <a:avLst/>
          </a:prstGeom>
          <a:noFill/>
          <a:ln w="57150" cap="flat" cmpd="sng">
            <a:solidFill>
              <a:srgbClr val="FFFF00"/>
            </a:solidFill>
            <a:prstDash val="solid"/>
            <a:round/>
            <a:headEnd type="none" w="med" len="med"/>
            <a:tailEnd type="none" w="med" len="med"/>
          </a:ln>
        </p:spPr>
      </p:pic>
      <p:sp>
        <p:nvSpPr>
          <p:cNvPr id="635" name="Shape 635"/>
          <p:cNvSpPr txBox="1"/>
          <p:nvPr/>
        </p:nvSpPr>
        <p:spPr>
          <a:xfrm>
            <a:off x="4419600" y="211138"/>
            <a:ext cx="4724400" cy="12620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800">
                <a:solidFill>
                  <a:schemeClr val="dk1"/>
                </a:solidFill>
                <a:latin typeface="Galdeano"/>
                <a:ea typeface="Galdeano"/>
                <a:cs typeface="Galdeano"/>
                <a:sym typeface="Galdeano"/>
              </a:rPr>
              <a:t>Examples of carbohydrates are:</a:t>
            </a:r>
            <a:endParaRPr/>
          </a:p>
        </p:txBody>
      </p:sp>
      <p:sp>
        <p:nvSpPr>
          <p:cNvPr id="636" name="Shape 636"/>
          <p:cNvSpPr txBox="1"/>
          <p:nvPr/>
        </p:nvSpPr>
        <p:spPr>
          <a:xfrm>
            <a:off x="4419600" y="1473200"/>
            <a:ext cx="4724400" cy="11699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500">
                <a:solidFill>
                  <a:srgbClr val="FBF199"/>
                </a:solidFill>
                <a:latin typeface="Galdeano"/>
                <a:ea typeface="Galdeano"/>
                <a:cs typeface="Galdeano"/>
                <a:sym typeface="Galdeano"/>
              </a:rPr>
              <a:t>sugars, starches, and celluloses. </a:t>
            </a:r>
            <a:endParaRPr/>
          </a:p>
        </p:txBody>
      </p:sp>
      <p:pic>
        <p:nvPicPr>
          <p:cNvPr id="637" name="Shape 637" descr="images.jpeg"/>
          <p:cNvPicPr preferRelativeResize="0"/>
          <p:nvPr/>
        </p:nvPicPr>
        <p:blipFill rotWithShape="1">
          <a:blip r:embed="rId4">
            <a:alphaModFix/>
          </a:blip>
          <a:srcRect/>
          <a:stretch/>
        </p:blipFill>
        <p:spPr>
          <a:xfrm>
            <a:off x="4430713" y="3284538"/>
            <a:ext cx="4713287" cy="3573462"/>
          </a:xfrm>
          <a:prstGeom prst="rect">
            <a:avLst/>
          </a:prstGeom>
          <a:solidFill>
            <a:srgbClr val="951414"/>
          </a:solidFill>
          <a:ln w="57150" cap="flat" cmpd="sng">
            <a:solidFill>
              <a:srgbClr val="941414"/>
            </a:solidFill>
            <a:prstDash val="solid"/>
            <a:round/>
            <a:headEnd type="none" w="med" len="med"/>
            <a:tailEnd type="none" w="med" len="med"/>
          </a:ln>
        </p:spPr>
      </p:pic>
      <p:sp>
        <p:nvSpPr>
          <p:cNvPr id="638" name="Shape 638"/>
          <p:cNvSpPr txBox="1"/>
          <p:nvPr/>
        </p:nvSpPr>
        <p:spPr>
          <a:xfrm>
            <a:off x="188913" y="3562350"/>
            <a:ext cx="4008437" cy="304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100">
                <a:solidFill>
                  <a:srgbClr val="65BAF7"/>
                </a:solidFill>
                <a:latin typeface="Galdeano"/>
                <a:ea typeface="Galdeano"/>
                <a:cs typeface="Galdeano"/>
                <a:sym typeface="Galdeano"/>
              </a:rPr>
              <a:t>The carbohydrates are known as the “quick energy” foods because </a:t>
            </a:r>
            <a:r>
              <a:rPr lang="en-US" sz="3100" u="sng">
                <a:solidFill>
                  <a:srgbClr val="E8D5F5"/>
                </a:solidFill>
                <a:latin typeface="Galdeano"/>
                <a:ea typeface="Galdeano"/>
                <a:cs typeface="Galdeano"/>
                <a:sym typeface="Galdeano"/>
              </a:rPr>
              <a:t>they are very quickly converted to energy by the cells</a:t>
            </a:r>
            <a:r>
              <a:rPr lang="en-US" sz="3100">
                <a:solidFill>
                  <a:srgbClr val="65BAF7"/>
                </a:solidFill>
                <a:latin typeface="Galdeano"/>
                <a:ea typeface="Galdeano"/>
                <a:cs typeface="Galdeano"/>
                <a:sym typeface="Galdeano"/>
              </a:rPr>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6"/>
                                        </p:tgtEl>
                                        <p:attrNameLst>
                                          <p:attrName>style.visibility</p:attrName>
                                        </p:attrNameLst>
                                      </p:cBhvr>
                                      <p:to>
                                        <p:strVal val="visible"/>
                                      </p:to>
                                    </p:set>
                                    <p:animEffect transition="in" filter="fade">
                                      <p:cBhvr>
                                        <p:cTn id="7" dur="500"/>
                                        <p:tgtEl>
                                          <p:spTgt spid="6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7"/>
                                        </p:tgtEl>
                                        <p:attrNameLst>
                                          <p:attrName>style.visibility</p:attrName>
                                        </p:attrNameLst>
                                      </p:cBhvr>
                                      <p:to>
                                        <p:strVal val="visible"/>
                                      </p:to>
                                    </p:set>
                                    <p:animEffect transition="in" filter="fade">
                                      <p:cBhvr>
                                        <p:cTn id="12" dur="500"/>
                                        <p:tgtEl>
                                          <p:spTgt spid="6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8"/>
                                        </p:tgtEl>
                                        <p:attrNameLst>
                                          <p:attrName>style.visibility</p:attrName>
                                        </p:attrNameLst>
                                      </p:cBhvr>
                                      <p:to>
                                        <p:strVal val="visible"/>
                                      </p:to>
                                    </p:set>
                                    <p:animEffect transition="in" filter="fade">
                                      <p:cBhvr>
                                        <p:cTn id="17" dur="1822"/>
                                        <p:tgtEl>
                                          <p:spTgt spid="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Shape 644"/>
          <p:cNvSpPr txBox="1"/>
          <p:nvPr/>
        </p:nvSpPr>
        <p:spPr>
          <a:xfrm>
            <a:off x="0" y="0"/>
            <a:ext cx="9144000" cy="11382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400">
                <a:solidFill>
                  <a:schemeClr val="dk1"/>
                </a:solidFill>
                <a:latin typeface="Galdeano"/>
                <a:ea typeface="Galdeano"/>
                <a:cs typeface="Galdeano"/>
                <a:sym typeface="Galdeano"/>
              </a:rPr>
              <a:t>There are two main functions of carbohydrates:</a:t>
            </a:r>
            <a:endParaRPr/>
          </a:p>
          <a:p>
            <a:pPr marL="0" marR="0" lvl="0" indent="0" algn="l" rtl="0">
              <a:spcBef>
                <a:spcPts val="0"/>
              </a:spcBef>
              <a:spcAft>
                <a:spcPts val="0"/>
              </a:spcAft>
              <a:buNone/>
            </a:pPr>
            <a:endParaRPr sz="3400">
              <a:solidFill>
                <a:schemeClr val="dk1"/>
              </a:solidFill>
              <a:latin typeface="Galdeano"/>
              <a:ea typeface="Galdeano"/>
              <a:cs typeface="Galdeano"/>
              <a:sym typeface="Galdeano"/>
            </a:endParaRPr>
          </a:p>
        </p:txBody>
      </p:sp>
      <p:pic>
        <p:nvPicPr>
          <p:cNvPr id="645" name="Shape 645" descr="quick energy.jpeg"/>
          <p:cNvPicPr preferRelativeResize="0"/>
          <p:nvPr/>
        </p:nvPicPr>
        <p:blipFill rotWithShape="1">
          <a:blip r:embed="rId3">
            <a:alphaModFix/>
          </a:blip>
          <a:srcRect/>
          <a:stretch/>
        </p:blipFill>
        <p:spPr>
          <a:xfrm flipH="1">
            <a:off x="5607988" y="1376825"/>
            <a:ext cx="3281375" cy="1720388"/>
          </a:xfrm>
          <a:prstGeom prst="rect">
            <a:avLst/>
          </a:prstGeom>
          <a:noFill/>
          <a:ln w="9525" cap="flat" cmpd="sng">
            <a:solidFill>
              <a:srgbClr val="000000"/>
            </a:solidFill>
            <a:prstDash val="solid"/>
            <a:miter lim="8000"/>
            <a:headEnd type="none" w="med" len="med"/>
            <a:tailEnd type="none" w="med" len="med"/>
          </a:ln>
        </p:spPr>
      </p:pic>
      <p:sp>
        <p:nvSpPr>
          <p:cNvPr id="646" name="Shape 646"/>
          <p:cNvSpPr txBox="1"/>
          <p:nvPr/>
        </p:nvSpPr>
        <p:spPr>
          <a:xfrm>
            <a:off x="0" y="728663"/>
            <a:ext cx="7434263" cy="1168400"/>
          </a:xfrm>
          <a:prstGeom prst="rect">
            <a:avLst/>
          </a:prstGeom>
          <a:noFill/>
          <a:ln>
            <a:noFill/>
          </a:ln>
        </p:spPr>
        <p:txBody>
          <a:bodyPr spcFirstLastPara="1" wrap="square" lIns="91425" tIns="45700" rIns="91425" bIns="45700" anchor="t" anchorCtr="0">
            <a:noAutofit/>
          </a:bodyPr>
          <a:lstStyle/>
          <a:p>
            <a:pPr marL="457200" marR="0" lvl="0" indent="-450850" algn="l" rtl="0">
              <a:spcBef>
                <a:spcPts val="0"/>
              </a:spcBef>
              <a:spcAft>
                <a:spcPts val="0"/>
              </a:spcAft>
              <a:buClr>
                <a:srgbClr val="000090"/>
              </a:buClr>
              <a:buSzPts val="3500"/>
              <a:buFont typeface="Galdeano"/>
              <a:buAutoNum type="arabicPeriod"/>
            </a:pPr>
            <a:r>
              <a:rPr lang="en-US" sz="3500">
                <a:solidFill>
                  <a:srgbClr val="000090"/>
                </a:solidFill>
                <a:latin typeface="Galdeano"/>
                <a:ea typeface="Galdeano"/>
                <a:cs typeface="Galdeano"/>
                <a:sym typeface="Galdeano"/>
              </a:rPr>
              <a:t> Living things use carbohydrates as their main source of energy. </a:t>
            </a:r>
            <a:endParaRPr/>
          </a:p>
        </p:txBody>
      </p:sp>
      <p:pic>
        <p:nvPicPr>
          <p:cNvPr id="647" name="Shape 647" descr="cellulose.jpeg"/>
          <p:cNvPicPr preferRelativeResize="0"/>
          <p:nvPr/>
        </p:nvPicPr>
        <p:blipFill rotWithShape="1">
          <a:blip r:embed="rId4">
            <a:alphaModFix/>
          </a:blip>
          <a:srcRect/>
          <a:stretch/>
        </p:blipFill>
        <p:spPr>
          <a:xfrm>
            <a:off x="0" y="2316163"/>
            <a:ext cx="3289300" cy="2476500"/>
          </a:xfrm>
          <a:prstGeom prst="rect">
            <a:avLst/>
          </a:prstGeom>
          <a:noFill/>
          <a:ln>
            <a:noFill/>
          </a:ln>
        </p:spPr>
      </p:pic>
      <p:sp>
        <p:nvSpPr>
          <p:cNvPr id="648" name="Shape 648"/>
          <p:cNvSpPr txBox="1"/>
          <p:nvPr/>
        </p:nvSpPr>
        <p:spPr>
          <a:xfrm>
            <a:off x="3289300" y="3097213"/>
            <a:ext cx="5854700" cy="23082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rgbClr val="FAEA68"/>
                </a:solidFill>
                <a:latin typeface="Galdeano"/>
                <a:ea typeface="Galdeano"/>
                <a:cs typeface="Galdeano"/>
                <a:sym typeface="Galdeano"/>
              </a:rPr>
              <a:t>2.  Some plants and animals use carbohydrates for structural purposes.</a:t>
            </a:r>
            <a:endParaRPr/>
          </a:p>
          <a:p>
            <a:pPr marL="0" marR="0" lvl="0" indent="0" algn="l" rtl="0">
              <a:spcBef>
                <a:spcPts val="0"/>
              </a:spcBef>
              <a:spcAft>
                <a:spcPts val="0"/>
              </a:spcAft>
              <a:buNone/>
            </a:pPr>
            <a:endParaRPr sz="3600">
              <a:solidFill>
                <a:srgbClr val="FAEA68"/>
              </a:solidFill>
              <a:latin typeface="Galdeano"/>
              <a:ea typeface="Galdeano"/>
              <a:cs typeface="Galdeano"/>
              <a:sym typeface="Galdeano"/>
            </a:endParaRPr>
          </a:p>
        </p:txBody>
      </p:sp>
      <p:sp>
        <p:nvSpPr>
          <p:cNvPr id="649" name="Shape 649"/>
          <p:cNvSpPr txBox="1"/>
          <p:nvPr/>
        </p:nvSpPr>
        <p:spPr>
          <a:xfrm>
            <a:off x="0" y="4792663"/>
            <a:ext cx="9144000" cy="16621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400">
                <a:solidFill>
                  <a:srgbClr val="6A24A0"/>
                </a:solidFill>
                <a:latin typeface="Galdeano"/>
                <a:ea typeface="Galdeano"/>
                <a:cs typeface="Galdeano"/>
                <a:sym typeface="Galdeano"/>
              </a:rPr>
              <a:t>The smaller molecules that make up the carbohydrates are…...</a:t>
            </a:r>
            <a:endParaRPr/>
          </a:p>
          <a:p>
            <a:pPr marL="0" marR="0" lvl="0" indent="0" algn="l" rtl="0">
              <a:spcBef>
                <a:spcPts val="0"/>
              </a:spcBef>
              <a:spcAft>
                <a:spcPts val="0"/>
              </a:spcAft>
              <a:buNone/>
            </a:pPr>
            <a:endParaRPr sz="3400">
              <a:solidFill>
                <a:srgbClr val="6A24A0"/>
              </a:solidFill>
              <a:latin typeface="Galdeano"/>
              <a:ea typeface="Galdeano"/>
              <a:cs typeface="Galdeano"/>
              <a:sym typeface="Galdeano"/>
            </a:endParaRPr>
          </a:p>
        </p:txBody>
      </p:sp>
      <p:sp>
        <p:nvSpPr>
          <p:cNvPr id="650" name="Shape 650"/>
          <p:cNvSpPr txBox="1"/>
          <p:nvPr/>
        </p:nvSpPr>
        <p:spPr>
          <a:xfrm>
            <a:off x="0" y="5885042"/>
            <a:ext cx="9144000" cy="126047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3800">
                <a:solidFill>
                  <a:srgbClr val="FF0000"/>
                </a:solidFill>
                <a:latin typeface="Galdeano"/>
                <a:ea typeface="Galdeano"/>
                <a:cs typeface="Galdeano"/>
                <a:sym typeface="Galdeano"/>
              </a:rPr>
              <a:t>…..simple sugars such as glucose.</a:t>
            </a:r>
            <a:endParaRPr/>
          </a:p>
          <a:p>
            <a:pPr marL="0" marR="0" lvl="0" indent="0" algn="r" rtl="0">
              <a:spcBef>
                <a:spcPts val="0"/>
              </a:spcBef>
              <a:spcAft>
                <a:spcPts val="0"/>
              </a:spcAft>
              <a:buNone/>
            </a:pPr>
            <a:endParaRPr sz="3800">
              <a:solidFill>
                <a:srgbClr val="FF0000"/>
              </a:solidFill>
              <a:latin typeface="Galdeano"/>
              <a:ea typeface="Galdeano"/>
              <a:cs typeface="Galdeano"/>
              <a:sym typeface="Galdea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5"/>
                                        </p:tgtEl>
                                        <p:attrNameLst>
                                          <p:attrName>style.visibility</p:attrName>
                                        </p:attrNameLst>
                                      </p:cBhvr>
                                      <p:to>
                                        <p:strVal val="visible"/>
                                      </p:to>
                                    </p:set>
                                    <p:animEffect transition="in" filter="fade">
                                      <p:cBhvr>
                                        <p:cTn id="7" dur="1000"/>
                                        <p:tgtEl>
                                          <p:spTgt spid="6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6"/>
                                        </p:tgtEl>
                                        <p:attrNameLst>
                                          <p:attrName>style.visibility</p:attrName>
                                        </p:attrNameLst>
                                      </p:cBhvr>
                                      <p:to>
                                        <p:strVal val="visible"/>
                                      </p:to>
                                    </p:set>
                                    <p:animEffect transition="in" filter="fade">
                                      <p:cBhvr>
                                        <p:cTn id="12" dur="600"/>
                                        <p:tgtEl>
                                          <p:spTgt spid="6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7"/>
                                        </p:tgtEl>
                                        <p:attrNameLst>
                                          <p:attrName>style.visibility</p:attrName>
                                        </p:attrNameLst>
                                      </p:cBhvr>
                                      <p:to>
                                        <p:strVal val="visible"/>
                                      </p:to>
                                    </p:set>
                                    <p:animEffect transition="in" filter="fade">
                                      <p:cBhvr>
                                        <p:cTn id="17" dur="1000"/>
                                        <p:tgtEl>
                                          <p:spTgt spid="6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8"/>
                                        </p:tgtEl>
                                        <p:attrNameLst>
                                          <p:attrName>style.visibility</p:attrName>
                                        </p:attrNameLst>
                                      </p:cBhvr>
                                      <p:to>
                                        <p:strVal val="visible"/>
                                      </p:to>
                                    </p:set>
                                    <p:animEffect transition="in" filter="fade">
                                      <p:cBhvr>
                                        <p:cTn id="22" dur="1000"/>
                                        <p:tgtEl>
                                          <p:spTgt spid="6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49"/>
                                        </p:tgtEl>
                                        <p:attrNameLst>
                                          <p:attrName>style.visibility</p:attrName>
                                        </p:attrNameLst>
                                      </p:cBhvr>
                                      <p:to>
                                        <p:strVal val="visible"/>
                                      </p:to>
                                    </p:set>
                                    <p:animEffect transition="in" filter="fade">
                                      <p:cBhvr>
                                        <p:cTn id="27" dur="1000"/>
                                        <p:tgtEl>
                                          <p:spTgt spid="6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50"/>
                                        </p:tgtEl>
                                        <p:attrNameLst>
                                          <p:attrName>style.visibility</p:attrName>
                                        </p:attrNameLst>
                                      </p:cBhvr>
                                      <p:to>
                                        <p:strVal val="visible"/>
                                      </p:to>
                                    </p:set>
                                    <p:animEffect transition="in" filter="fade">
                                      <p:cBhvr>
                                        <p:cTn id="32" dur="1822"/>
                                        <p:tgtEl>
                                          <p:spTgt spid="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6A24A0"/>
        </a:solidFill>
        <a:effectLst/>
      </p:bgPr>
    </p:bg>
    <p:spTree>
      <p:nvGrpSpPr>
        <p:cNvPr id="1" name="Shape 655"/>
        <p:cNvGrpSpPr/>
        <p:nvPr/>
      </p:nvGrpSpPr>
      <p:grpSpPr>
        <a:xfrm>
          <a:off x="0" y="0"/>
          <a:ext cx="0" cy="0"/>
          <a:chOff x="0" y="0"/>
          <a:chExt cx="0" cy="0"/>
        </a:xfrm>
      </p:grpSpPr>
      <p:pic>
        <p:nvPicPr>
          <p:cNvPr id="656" name="Shape 656" descr="sugar 2.jpeg"/>
          <p:cNvPicPr preferRelativeResize="0"/>
          <p:nvPr/>
        </p:nvPicPr>
        <p:blipFill rotWithShape="1">
          <a:blip r:embed="rId3">
            <a:alphaModFix/>
          </a:blip>
          <a:srcRect/>
          <a:stretch/>
        </p:blipFill>
        <p:spPr>
          <a:xfrm>
            <a:off x="1001713" y="223838"/>
            <a:ext cx="1627187" cy="1355725"/>
          </a:xfrm>
          <a:prstGeom prst="rect">
            <a:avLst/>
          </a:prstGeom>
          <a:noFill/>
          <a:ln>
            <a:noFill/>
          </a:ln>
        </p:spPr>
      </p:pic>
      <p:pic>
        <p:nvPicPr>
          <p:cNvPr id="657" name="Shape 657" descr="sugar.jpeg"/>
          <p:cNvPicPr preferRelativeResize="0"/>
          <p:nvPr/>
        </p:nvPicPr>
        <p:blipFill rotWithShape="1">
          <a:blip r:embed="rId4">
            <a:alphaModFix/>
          </a:blip>
          <a:srcRect/>
          <a:stretch/>
        </p:blipFill>
        <p:spPr>
          <a:xfrm>
            <a:off x="6251794" y="223838"/>
            <a:ext cx="1330325" cy="1804987"/>
          </a:xfrm>
          <a:prstGeom prst="rect">
            <a:avLst/>
          </a:prstGeom>
          <a:noFill/>
          <a:ln>
            <a:noFill/>
          </a:ln>
        </p:spPr>
      </p:pic>
      <p:sp>
        <p:nvSpPr>
          <p:cNvPr id="658" name="Shape 658"/>
          <p:cNvSpPr txBox="1"/>
          <p:nvPr/>
        </p:nvSpPr>
        <p:spPr>
          <a:xfrm>
            <a:off x="2895600" y="647700"/>
            <a:ext cx="3176588" cy="846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900">
                <a:solidFill>
                  <a:schemeClr val="dk1"/>
                </a:solidFill>
                <a:latin typeface="Source Sans Pro"/>
                <a:ea typeface="Source Sans Pro"/>
                <a:cs typeface="Source Sans Pro"/>
                <a:sym typeface="Source Sans Pro"/>
              </a:rPr>
              <a:t>The Sugars </a:t>
            </a:r>
            <a:endParaRPr/>
          </a:p>
        </p:txBody>
      </p:sp>
      <p:sp>
        <p:nvSpPr>
          <p:cNvPr id="659" name="Shape 659"/>
          <p:cNvSpPr txBox="1"/>
          <p:nvPr/>
        </p:nvSpPr>
        <p:spPr>
          <a:xfrm>
            <a:off x="0" y="2028825"/>
            <a:ext cx="9144000" cy="569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100">
                <a:solidFill>
                  <a:srgbClr val="D8F5A5"/>
                </a:solidFill>
                <a:latin typeface="Galdeano"/>
                <a:ea typeface="Galdeano"/>
                <a:cs typeface="Galdeano"/>
                <a:sym typeface="Galdeano"/>
              </a:rPr>
              <a:t>Carbohydrates are classified according to …</a:t>
            </a:r>
            <a:endParaRPr/>
          </a:p>
        </p:txBody>
      </p:sp>
      <p:sp>
        <p:nvSpPr>
          <p:cNvPr id="660" name="Shape 660"/>
          <p:cNvSpPr txBox="1"/>
          <p:nvPr/>
        </p:nvSpPr>
        <p:spPr>
          <a:xfrm>
            <a:off x="1379538" y="2598738"/>
            <a:ext cx="7764462" cy="52228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800">
                <a:solidFill>
                  <a:srgbClr val="E8D5F5"/>
                </a:solidFill>
                <a:latin typeface="Galdeano"/>
                <a:ea typeface="Galdeano"/>
                <a:cs typeface="Galdeano"/>
                <a:sym typeface="Galdeano"/>
              </a:rPr>
              <a:t>…the number of sugar molecules they contain. </a:t>
            </a:r>
            <a:endParaRPr/>
          </a:p>
        </p:txBody>
      </p:sp>
      <p:cxnSp>
        <p:nvCxnSpPr>
          <p:cNvPr id="661" name="Shape 661"/>
          <p:cNvCxnSpPr/>
          <p:nvPr/>
        </p:nvCxnSpPr>
        <p:spPr>
          <a:xfrm rot="5400000">
            <a:off x="1245394" y="4990307"/>
            <a:ext cx="3736975" cy="1587"/>
          </a:xfrm>
          <a:prstGeom prst="straightConnector1">
            <a:avLst/>
          </a:prstGeom>
          <a:noFill/>
          <a:ln w="57150" cap="flat" cmpd="sng">
            <a:solidFill>
              <a:srgbClr val="E6CE07"/>
            </a:solidFill>
            <a:prstDash val="solid"/>
            <a:round/>
            <a:headEnd type="none" w="med" len="med"/>
            <a:tailEnd type="none" w="med" len="med"/>
          </a:ln>
        </p:spPr>
      </p:cxnSp>
      <p:cxnSp>
        <p:nvCxnSpPr>
          <p:cNvPr id="662" name="Shape 662"/>
          <p:cNvCxnSpPr/>
          <p:nvPr/>
        </p:nvCxnSpPr>
        <p:spPr>
          <a:xfrm rot="5400000">
            <a:off x="4203700" y="4989513"/>
            <a:ext cx="3735387" cy="1588"/>
          </a:xfrm>
          <a:prstGeom prst="straightConnector1">
            <a:avLst/>
          </a:prstGeom>
          <a:noFill/>
          <a:ln w="57150" cap="flat" cmpd="sng">
            <a:solidFill>
              <a:srgbClr val="E6CE07"/>
            </a:solidFill>
            <a:prstDash val="solid"/>
            <a:round/>
            <a:headEnd type="none" w="med" len="med"/>
            <a:tailEnd type="none" w="med" len="med"/>
          </a:ln>
        </p:spPr>
      </p:cxnSp>
      <p:pic>
        <p:nvPicPr>
          <p:cNvPr id="663" name="Shape 663" descr="monosaccaride.jpeg"/>
          <p:cNvPicPr preferRelativeResize="0"/>
          <p:nvPr/>
        </p:nvPicPr>
        <p:blipFill rotWithShape="1">
          <a:blip r:embed="rId5">
            <a:alphaModFix/>
          </a:blip>
          <a:srcRect/>
          <a:stretch/>
        </p:blipFill>
        <p:spPr>
          <a:xfrm>
            <a:off x="763034" y="3800475"/>
            <a:ext cx="1677988" cy="1470025"/>
          </a:xfrm>
          <a:prstGeom prst="rect">
            <a:avLst/>
          </a:prstGeom>
          <a:noFill/>
          <a:ln>
            <a:noFill/>
          </a:ln>
        </p:spPr>
      </p:pic>
      <p:sp>
        <p:nvSpPr>
          <p:cNvPr id="664" name="Shape 664"/>
          <p:cNvSpPr txBox="1"/>
          <p:nvPr/>
        </p:nvSpPr>
        <p:spPr>
          <a:xfrm>
            <a:off x="325438" y="3122613"/>
            <a:ext cx="2540000" cy="461962"/>
          </a:xfrm>
          <a:prstGeom prst="rect">
            <a:avLst/>
          </a:prstGeom>
          <a:solidFill>
            <a:srgbClr val="DAC407"/>
          </a:solidFill>
          <a:ln w="12700" cap="flat" cmpd="sng">
            <a:solidFill>
              <a:srgbClr val="F1D70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r>
              <a:rPr lang="en-US" sz="2300">
                <a:solidFill>
                  <a:srgbClr val="FF0000"/>
                </a:solidFill>
                <a:latin typeface="Arial"/>
                <a:ea typeface="Arial"/>
                <a:cs typeface="Arial"/>
                <a:sym typeface="Arial"/>
              </a:rPr>
              <a:t>Monosaccharides</a:t>
            </a:r>
            <a:endParaRPr sz="1300"/>
          </a:p>
        </p:txBody>
      </p:sp>
      <p:sp>
        <p:nvSpPr>
          <p:cNvPr id="665" name="Shape 665"/>
          <p:cNvSpPr txBox="1"/>
          <p:nvPr/>
        </p:nvSpPr>
        <p:spPr>
          <a:xfrm>
            <a:off x="3360738" y="3122613"/>
            <a:ext cx="2462212" cy="461962"/>
          </a:xfrm>
          <a:prstGeom prst="rect">
            <a:avLst/>
          </a:prstGeom>
          <a:solidFill>
            <a:srgbClr val="DAC407"/>
          </a:solidFill>
          <a:ln w="12700" cap="flat" cmpd="sng">
            <a:solidFill>
              <a:srgbClr val="F1D70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FF0000"/>
                </a:solidFill>
                <a:latin typeface="Arial"/>
                <a:ea typeface="Arial"/>
                <a:cs typeface="Arial"/>
                <a:sym typeface="Arial"/>
              </a:rPr>
              <a:t>Disaccharides</a:t>
            </a:r>
            <a:endParaRPr/>
          </a:p>
        </p:txBody>
      </p:sp>
      <p:sp>
        <p:nvSpPr>
          <p:cNvPr id="666" name="Shape 666"/>
          <p:cNvSpPr txBox="1"/>
          <p:nvPr/>
        </p:nvSpPr>
        <p:spPr>
          <a:xfrm>
            <a:off x="6334125" y="3122613"/>
            <a:ext cx="2555875" cy="461962"/>
          </a:xfrm>
          <a:prstGeom prst="rect">
            <a:avLst/>
          </a:prstGeom>
          <a:solidFill>
            <a:srgbClr val="DAC407"/>
          </a:solidFill>
          <a:ln w="12700" cap="flat" cmpd="sng">
            <a:solidFill>
              <a:srgbClr val="F1D70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FF0000"/>
                </a:solidFill>
                <a:latin typeface="Arial"/>
                <a:ea typeface="Arial"/>
                <a:cs typeface="Arial"/>
                <a:sym typeface="Arial"/>
              </a:rPr>
              <a:t>Polysaccharides</a:t>
            </a:r>
            <a:endParaRPr/>
          </a:p>
        </p:txBody>
      </p:sp>
      <p:sp>
        <p:nvSpPr>
          <p:cNvPr id="667" name="Shape 667"/>
          <p:cNvSpPr txBox="1"/>
          <p:nvPr/>
        </p:nvSpPr>
        <p:spPr>
          <a:xfrm>
            <a:off x="0" y="5270500"/>
            <a:ext cx="3113088" cy="16922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600">
                <a:solidFill>
                  <a:srgbClr val="9AD1F9"/>
                </a:solidFill>
                <a:latin typeface="Galdeano"/>
                <a:ea typeface="Galdeano"/>
                <a:cs typeface="Galdeano"/>
                <a:sym typeface="Galdeano"/>
              </a:rPr>
              <a:t>Monosaccharides contain only one molecule of sugar.</a:t>
            </a:r>
            <a:endParaRPr/>
          </a:p>
          <a:p>
            <a:pPr marL="0" marR="0" lvl="0" indent="0" algn="ctr" rtl="0">
              <a:spcBef>
                <a:spcPts val="0"/>
              </a:spcBef>
              <a:spcAft>
                <a:spcPts val="0"/>
              </a:spcAft>
              <a:buNone/>
            </a:pPr>
            <a:endParaRPr sz="2600">
              <a:solidFill>
                <a:srgbClr val="9AD1F9"/>
              </a:solidFill>
              <a:latin typeface="Galdeano"/>
              <a:ea typeface="Galdeano"/>
              <a:cs typeface="Galdeano"/>
              <a:sym typeface="Galdeano"/>
            </a:endParaRPr>
          </a:p>
        </p:txBody>
      </p:sp>
      <p:pic>
        <p:nvPicPr>
          <p:cNvPr id="668" name="Shape 668" descr="disaccaride.jpeg"/>
          <p:cNvPicPr preferRelativeResize="0"/>
          <p:nvPr/>
        </p:nvPicPr>
        <p:blipFill rotWithShape="1">
          <a:blip r:embed="rId6">
            <a:alphaModFix/>
          </a:blip>
          <a:srcRect/>
          <a:stretch/>
        </p:blipFill>
        <p:spPr>
          <a:xfrm>
            <a:off x="3274328" y="3800475"/>
            <a:ext cx="2638425" cy="1276350"/>
          </a:xfrm>
          <a:prstGeom prst="rect">
            <a:avLst/>
          </a:prstGeom>
          <a:noFill/>
          <a:ln>
            <a:noFill/>
          </a:ln>
        </p:spPr>
      </p:pic>
      <p:sp>
        <p:nvSpPr>
          <p:cNvPr id="669" name="Shape 669"/>
          <p:cNvSpPr txBox="1"/>
          <p:nvPr/>
        </p:nvSpPr>
        <p:spPr>
          <a:xfrm>
            <a:off x="3184525" y="5076825"/>
            <a:ext cx="2886075" cy="16922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600">
                <a:solidFill>
                  <a:srgbClr val="9AD1F9"/>
                </a:solidFill>
                <a:latin typeface="Galdeano"/>
                <a:ea typeface="Galdeano"/>
                <a:cs typeface="Galdeano"/>
                <a:sym typeface="Galdeano"/>
              </a:rPr>
              <a:t>Disaccharides are composed of 2 molecules of sugar bonded together. </a:t>
            </a:r>
            <a:endParaRPr/>
          </a:p>
        </p:txBody>
      </p:sp>
      <p:pic>
        <p:nvPicPr>
          <p:cNvPr id="670" name="Shape 670" descr="polysaccaride.jpeg"/>
          <p:cNvPicPr preferRelativeResize="0"/>
          <p:nvPr/>
        </p:nvPicPr>
        <p:blipFill rotWithShape="1">
          <a:blip r:embed="rId7">
            <a:alphaModFix/>
          </a:blip>
          <a:srcRect/>
          <a:stretch/>
        </p:blipFill>
        <p:spPr>
          <a:xfrm>
            <a:off x="6596063" y="3706813"/>
            <a:ext cx="2030412" cy="1792287"/>
          </a:xfrm>
          <a:prstGeom prst="rect">
            <a:avLst/>
          </a:prstGeom>
          <a:noFill/>
          <a:ln>
            <a:noFill/>
          </a:ln>
        </p:spPr>
      </p:pic>
      <p:sp>
        <p:nvSpPr>
          <p:cNvPr id="671" name="Shape 671"/>
          <p:cNvSpPr txBox="1"/>
          <p:nvPr/>
        </p:nvSpPr>
        <p:spPr>
          <a:xfrm>
            <a:off x="6072188" y="5507038"/>
            <a:ext cx="3071812" cy="12620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a:solidFill>
                  <a:srgbClr val="9AD1F9"/>
                </a:solidFill>
                <a:latin typeface="Galdeano"/>
                <a:ea typeface="Galdeano"/>
                <a:cs typeface="Galdeano"/>
                <a:sym typeface="Galdeano"/>
              </a:rPr>
              <a:t>Polysaccharides are composed of many molecules of sugar bonded together.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9"/>
                                        </p:tgtEl>
                                        <p:attrNameLst>
                                          <p:attrName>style.visibility</p:attrName>
                                        </p:attrNameLst>
                                      </p:cBhvr>
                                      <p:to>
                                        <p:strVal val="visible"/>
                                      </p:to>
                                    </p:set>
                                    <p:animEffect transition="in" filter="fade">
                                      <p:cBhvr>
                                        <p:cTn id="7" dur="1000"/>
                                        <p:tgtEl>
                                          <p:spTgt spid="6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0"/>
                                        </p:tgtEl>
                                        <p:attrNameLst>
                                          <p:attrName>style.visibility</p:attrName>
                                        </p:attrNameLst>
                                      </p:cBhvr>
                                      <p:to>
                                        <p:strVal val="visible"/>
                                      </p:to>
                                    </p:set>
                                    <p:animEffect transition="in" filter="fade">
                                      <p:cBhvr>
                                        <p:cTn id="12" dur="500"/>
                                        <p:tgtEl>
                                          <p:spTgt spid="6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4"/>
                                        </p:tgtEl>
                                        <p:attrNameLst>
                                          <p:attrName>style.visibility</p:attrName>
                                        </p:attrNameLst>
                                      </p:cBhvr>
                                      <p:to>
                                        <p:strVal val="visible"/>
                                      </p:to>
                                    </p:set>
                                    <p:animEffect transition="in" filter="fade">
                                      <p:cBhvr>
                                        <p:cTn id="17" dur="500"/>
                                        <p:tgtEl>
                                          <p:spTgt spid="6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5"/>
                                        </p:tgtEl>
                                        <p:attrNameLst>
                                          <p:attrName>style.visibility</p:attrName>
                                        </p:attrNameLst>
                                      </p:cBhvr>
                                      <p:to>
                                        <p:strVal val="visible"/>
                                      </p:to>
                                    </p:set>
                                    <p:animEffect transition="in" filter="fade">
                                      <p:cBhvr>
                                        <p:cTn id="22" dur="500"/>
                                        <p:tgtEl>
                                          <p:spTgt spid="66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6"/>
                                        </p:tgtEl>
                                        <p:attrNameLst>
                                          <p:attrName>style.visibility</p:attrName>
                                        </p:attrNameLst>
                                      </p:cBhvr>
                                      <p:to>
                                        <p:strVal val="visible"/>
                                      </p:to>
                                    </p:set>
                                    <p:animEffect transition="in" filter="fade">
                                      <p:cBhvr>
                                        <p:cTn id="27" dur="500"/>
                                        <p:tgtEl>
                                          <p:spTgt spid="6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7"/>
                                        </p:tgtEl>
                                        <p:attrNameLst>
                                          <p:attrName>style.visibility</p:attrName>
                                        </p:attrNameLst>
                                      </p:cBhvr>
                                      <p:to>
                                        <p:strVal val="visible"/>
                                      </p:to>
                                    </p:set>
                                    <p:animEffect transition="in" filter="fade">
                                      <p:cBhvr>
                                        <p:cTn id="32" dur="1000"/>
                                        <p:tgtEl>
                                          <p:spTgt spid="66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6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69"/>
                                        </p:tgtEl>
                                        <p:attrNameLst>
                                          <p:attrName>style.visibility</p:attrName>
                                        </p:attrNameLst>
                                      </p:cBhvr>
                                      <p:to>
                                        <p:strVal val="visible"/>
                                      </p:to>
                                    </p:set>
                                    <p:animEffect transition="in" filter="fade">
                                      <p:cBhvr>
                                        <p:cTn id="41" dur="1000"/>
                                        <p:tgtEl>
                                          <p:spTgt spid="669"/>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6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71"/>
                                        </p:tgtEl>
                                        <p:attrNameLst>
                                          <p:attrName>style.visibility</p:attrName>
                                        </p:attrNameLst>
                                      </p:cBhvr>
                                      <p:to>
                                        <p:strVal val="visible"/>
                                      </p:to>
                                    </p:set>
                                    <p:animEffect transition="in" filter="fade">
                                      <p:cBhvr>
                                        <p:cTn id="50" dur="1000"/>
                                        <p:tgtEl>
                                          <p:spTgt spid="67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70"/>
                                        </p:tgtEl>
                                        <p:attrNameLst>
                                          <p:attrName>style.visibility</p:attrName>
                                        </p:attrNameLst>
                                      </p:cBhvr>
                                      <p:to>
                                        <p:strVal val="visible"/>
                                      </p:to>
                                    </p:set>
                                    <p:animEffect transition="in" filter="fade">
                                      <p:cBhvr>
                                        <p:cTn id="55" dur="500"/>
                                        <p:tgtEl>
                                          <p:spTgt spid="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grpSp>
        <p:nvGrpSpPr>
          <p:cNvPr id="677" name="Shape 677"/>
          <p:cNvGrpSpPr/>
          <p:nvPr/>
        </p:nvGrpSpPr>
        <p:grpSpPr>
          <a:xfrm>
            <a:off x="201350" y="165651"/>
            <a:ext cx="8735492" cy="6412674"/>
            <a:chOff x="0" y="-82181"/>
            <a:chExt cx="8735492" cy="6412674"/>
          </a:xfrm>
        </p:grpSpPr>
        <p:sp>
          <p:nvSpPr>
            <p:cNvPr id="678" name="Shape 678"/>
            <p:cNvSpPr/>
            <p:nvPr/>
          </p:nvSpPr>
          <p:spPr>
            <a:xfrm>
              <a:off x="0" y="-82181"/>
              <a:ext cx="8735492" cy="1923802"/>
            </a:xfrm>
            <a:prstGeom prst="rect">
              <a:avLst/>
            </a:prstGeom>
            <a:solidFill>
              <a:srgbClr val="95DB19"/>
            </a:solidFill>
            <a:ln>
              <a:noFill/>
            </a:ln>
            <a:effectLst>
              <a:outerShdw blurRad="228600" dist="38100" dir="5400000" sx="104000" sy="104000" algn="ctr" rotWithShape="0">
                <a:srgbClr val="000000">
                  <a:alpha val="8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9" name="Shape 679"/>
            <p:cNvSpPr txBox="1"/>
            <p:nvPr/>
          </p:nvSpPr>
          <p:spPr>
            <a:xfrm>
              <a:off x="0" y="-82181"/>
              <a:ext cx="8735492" cy="1923802"/>
            </a:xfrm>
            <a:prstGeom prst="rect">
              <a:avLst/>
            </a:prstGeom>
            <a:noFill/>
            <a:ln>
              <a:noFill/>
            </a:ln>
          </p:spPr>
          <p:txBody>
            <a:bodyPr spcFirstLastPara="1" wrap="square" lIns="247650" tIns="247650" rIns="247650" bIns="247650" anchor="ctr" anchorCtr="0">
              <a:noAutofit/>
            </a:bodyPr>
            <a:lstStyle/>
            <a:p>
              <a:pPr marL="0" marR="0" lvl="0" indent="0" algn="ctr" rtl="0">
                <a:lnSpc>
                  <a:spcPct val="90000"/>
                </a:lnSpc>
                <a:spcBef>
                  <a:spcPts val="0"/>
                </a:spcBef>
                <a:spcAft>
                  <a:spcPts val="0"/>
                </a:spcAft>
                <a:buNone/>
              </a:pPr>
              <a:r>
                <a:rPr lang="en-US" sz="6500">
                  <a:solidFill>
                    <a:schemeClr val="dk1"/>
                  </a:solidFill>
                  <a:latin typeface="Arial"/>
                  <a:ea typeface="Arial"/>
                  <a:cs typeface="Arial"/>
                  <a:sym typeface="Arial"/>
                </a:rPr>
                <a:t> </a:t>
              </a:r>
              <a:endParaRPr sz="6500">
                <a:solidFill>
                  <a:schemeClr val="dk1"/>
                </a:solidFill>
                <a:latin typeface="Arial"/>
                <a:ea typeface="Arial"/>
                <a:cs typeface="Arial"/>
                <a:sym typeface="Arial"/>
              </a:endParaRPr>
            </a:p>
          </p:txBody>
        </p:sp>
        <p:sp>
          <p:nvSpPr>
            <p:cNvPr id="680" name="Shape 680"/>
            <p:cNvSpPr/>
            <p:nvPr/>
          </p:nvSpPr>
          <p:spPr>
            <a:xfrm>
              <a:off x="0" y="1125978"/>
              <a:ext cx="2908987" cy="5018631"/>
            </a:xfrm>
            <a:prstGeom prst="rect">
              <a:avLst/>
            </a:prstGeom>
            <a:gradFill>
              <a:gsLst>
                <a:gs pos="0">
                  <a:srgbClr val="59830F"/>
                </a:gs>
                <a:gs pos="80000">
                  <a:srgbClr val="94D91A"/>
                </a:gs>
                <a:gs pos="100000">
                  <a:srgbClr val="ACFF3A"/>
                </a:gs>
              </a:gsLst>
              <a:lin ang="16200000" scaled="0"/>
            </a:gradFill>
            <a:ln>
              <a:noFill/>
            </a:ln>
            <a:effectLst>
              <a:outerShdw blurRad="228600" dist="38100" dir="5400000" sx="104000" sy="104000" algn="ctr" rotWithShape="0">
                <a:srgbClr val="000000">
                  <a:alpha val="8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81" name="Shape 681"/>
            <p:cNvSpPr txBox="1"/>
            <p:nvPr/>
          </p:nvSpPr>
          <p:spPr>
            <a:xfrm>
              <a:off x="0" y="1125978"/>
              <a:ext cx="2908987" cy="5018631"/>
            </a:xfrm>
            <a:prstGeom prst="rect">
              <a:avLst/>
            </a:prstGeom>
            <a:noFill/>
            <a:ln>
              <a:noFill/>
            </a:ln>
          </p:spPr>
          <p:txBody>
            <a:bodyPr spcFirstLastPara="1" wrap="square" lIns="247650" tIns="247650" rIns="247650" bIns="247650" anchor="ctr" anchorCtr="0">
              <a:noAutofit/>
            </a:bodyPr>
            <a:lstStyle/>
            <a:p>
              <a:pPr marL="0" marR="0" lvl="0" indent="0" algn="ctr" rtl="0">
                <a:lnSpc>
                  <a:spcPct val="90000"/>
                </a:lnSpc>
                <a:spcBef>
                  <a:spcPts val="0"/>
                </a:spcBef>
                <a:spcAft>
                  <a:spcPts val="0"/>
                </a:spcAft>
                <a:buNone/>
              </a:pPr>
              <a:r>
                <a:rPr lang="en-US" sz="6500">
                  <a:solidFill>
                    <a:schemeClr val="lt1"/>
                  </a:solidFill>
                  <a:latin typeface="Arial"/>
                  <a:ea typeface="Arial"/>
                  <a:cs typeface="Arial"/>
                  <a:sym typeface="Arial"/>
                </a:rPr>
                <a:t> </a:t>
              </a:r>
              <a:endParaRPr sz="6500">
                <a:solidFill>
                  <a:schemeClr val="lt1"/>
                </a:solidFill>
                <a:latin typeface="Arial"/>
                <a:ea typeface="Arial"/>
                <a:cs typeface="Arial"/>
                <a:sym typeface="Arial"/>
              </a:endParaRPr>
            </a:p>
          </p:txBody>
        </p:sp>
        <p:sp>
          <p:nvSpPr>
            <p:cNvPr id="682" name="Shape 682"/>
            <p:cNvSpPr/>
            <p:nvPr/>
          </p:nvSpPr>
          <p:spPr>
            <a:xfrm>
              <a:off x="2913252" y="867358"/>
              <a:ext cx="2908987" cy="5266484"/>
            </a:xfrm>
            <a:prstGeom prst="rect">
              <a:avLst/>
            </a:prstGeom>
            <a:gradFill>
              <a:gsLst>
                <a:gs pos="0">
                  <a:srgbClr val="045085"/>
                </a:gs>
                <a:gs pos="80000">
                  <a:srgbClr val="0884DB"/>
                </a:gs>
                <a:gs pos="100000">
                  <a:srgbClr val="3699FF"/>
                </a:gs>
              </a:gsLst>
              <a:lin ang="16200000" scaled="0"/>
            </a:gradFill>
            <a:ln>
              <a:noFill/>
            </a:ln>
            <a:effectLst>
              <a:outerShdw blurRad="228600" dist="38100" dir="5400000" sx="104000" sy="104000" algn="ctr" rotWithShape="0">
                <a:srgbClr val="000000">
                  <a:alpha val="8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83" name="Shape 683"/>
            <p:cNvSpPr txBox="1"/>
            <p:nvPr/>
          </p:nvSpPr>
          <p:spPr>
            <a:xfrm>
              <a:off x="2913252" y="867358"/>
              <a:ext cx="2908987" cy="5266484"/>
            </a:xfrm>
            <a:prstGeom prst="rect">
              <a:avLst/>
            </a:prstGeom>
            <a:noFill/>
            <a:ln>
              <a:noFill/>
            </a:ln>
          </p:spPr>
          <p:txBody>
            <a:bodyPr spcFirstLastPara="1" wrap="square" lIns="247650" tIns="247650" rIns="247650" bIns="247650" anchor="ctr" anchorCtr="0">
              <a:noAutofit/>
            </a:bodyPr>
            <a:lstStyle/>
            <a:p>
              <a:pPr marL="0" marR="0" lvl="0" indent="0" algn="ctr" rtl="0">
                <a:lnSpc>
                  <a:spcPct val="90000"/>
                </a:lnSpc>
                <a:spcBef>
                  <a:spcPts val="0"/>
                </a:spcBef>
                <a:spcAft>
                  <a:spcPts val="0"/>
                </a:spcAft>
                <a:buNone/>
              </a:pPr>
              <a:r>
                <a:rPr lang="en-US" sz="6500">
                  <a:solidFill>
                    <a:schemeClr val="lt1"/>
                  </a:solidFill>
                  <a:latin typeface="Arial"/>
                  <a:ea typeface="Arial"/>
                  <a:cs typeface="Arial"/>
                  <a:sym typeface="Arial"/>
                </a:rPr>
                <a:t> </a:t>
              </a:r>
              <a:endParaRPr sz="6500">
                <a:solidFill>
                  <a:schemeClr val="lt1"/>
                </a:solidFill>
                <a:latin typeface="Arial"/>
                <a:ea typeface="Arial"/>
                <a:cs typeface="Arial"/>
                <a:sym typeface="Arial"/>
              </a:endParaRPr>
            </a:p>
          </p:txBody>
        </p:sp>
        <p:sp>
          <p:nvSpPr>
            <p:cNvPr id="684" name="Shape 684"/>
            <p:cNvSpPr/>
            <p:nvPr/>
          </p:nvSpPr>
          <p:spPr>
            <a:xfrm>
              <a:off x="5826504" y="1192698"/>
              <a:ext cx="2908987" cy="4669212"/>
            </a:xfrm>
            <a:prstGeom prst="rect">
              <a:avLst/>
            </a:prstGeom>
            <a:gradFill>
              <a:gsLst>
                <a:gs pos="0">
                  <a:srgbClr val="710D0F"/>
                </a:gs>
                <a:gs pos="80000">
                  <a:srgbClr val="BB1619"/>
                </a:gs>
                <a:gs pos="100000">
                  <a:srgbClr val="E74040"/>
                </a:gs>
              </a:gsLst>
              <a:lin ang="16200000" scaled="0"/>
            </a:gradFill>
            <a:ln>
              <a:noFill/>
            </a:ln>
            <a:effectLst>
              <a:outerShdw blurRad="228600" dist="38100" dir="5400000" sx="104000" sy="104000" algn="ctr" rotWithShape="0">
                <a:srgbClr val="000000">
                  <a:alpha val="8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85" name="Shape 685"/>
            <p:cNvSpPr txBox="1"/>
            <p:nvPr/>
          </p:nvSpPr>
          <p:spPr>
            <a:xfrm>
              <a:off x="5826504" y="1192698"/>
              <a:ext cx="2908987" cy="4669212"/>
            </a:xfrm>
            <a:prstGeom prst="rect">
              <a:avLst/>
            </a:prstGeom>
            <a:noFill/>
            <a:ln>
              <a:noFill/>
            </a:ln>
          </p:spPr>
          <p:txBody>
            <a:bodyPr spcFirstLastPara="1" wrap="square" lIns="247650" tIns="247650" rIns="247650" bIns="247650" anchor="ctr" anchorCtr="0">
              <a:noAutofit/>
            </a:bodyPr>
            <a:lstStyle/>
            <a:p>
              <a:pPr marL="0" marR="0" lvl="0" indent="0" algn="ctr" rtl="0">
                <a:lnSpc>
                  <a:spcPct val="90000"/>
                </a:lnSpc>
                <a:spcBef>
                  <a:spcPts val="0"/>
                </a:spcBef>
                <a:spcAft>
                  <a:spcPts val="0"/>
                </a:spcAft>
                <a:buNone/>
              </a:pPr>
              <a:r>
                <a:rPr lang="en-US" sz="6500">
                  <a:solidFill>
                    <a:schemeClr val="lt1"/>
                  </a:solidFill>
                  <a:latin typeface="Arial"/>
                  <a:ea typeface="Arial"/>
                  <a:cs typeface="Arial"/>
                  <a:sym typeface="Arial"/>
                </a:rPr>
                <a:t> </a:t>
              </a:r>
              <a:endParaRPr sz="6500">
                <a:solidFill>
                  <a:schemeClr val="lt1"/>
                </a:solidFill>
                <a:latin typeface="Arial"/>
                <a:ea typeface="Arial"/>
                <a:cs typeface="Arial"/>
                <a:sym typeface="Arial"/>
              </a:endParaRPr>
            </a:p>
          </p:txBody>
        </p:sp>
        <p:sp>
          <p:nvSpPr>
            <p:cNvPr id="686" name="Shape 686"/>
            <p:cNvSpPr/>
            <p:nvPr/>
          </p:nvSpPr>
          <p:spPr>
            <a:xfrm>
              <a:off x="0" y="5881606"/>
              <a:ext cx="8735492" cy="448887"/>
            </a:xfrm>
            <a:prstGeom prst="rect">
              <a:avLst/>
            </a:prstGeom>
            <a:solidFill>
              <a:srgbClr val="95DB19"/>
            </a:solidFill>
            <a:ln>
              <a:noFill/>
            </a:ln>
            <a:effectLst>
              <a:outerShdw blurRad="228600" dist="38100" dir="5400000" sx="104000" sy="104000" algn="ctr" rotWithShape="0">
                <a:srgbClr val="000000">
                  <a:alpha val="8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687" name="Shape 687"/>
          <p:cNvSpPr txBox="1"/>
          <p:nvPr/>
        </p:nvSpPr>
        <p:spPr>
          <a:xfrm>
            <a:off x="201613" y="247650"/>
            <a:ext cx="8736012" cy="16319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000">
                <a:solidFill>
                  <a:srgbClr val="FFFF00"/>
                </a:solidFill>
                <a:latin typeface="Galdeano"/>
                <a:ea typeface="Galdeano"/>
                <a:cs typeface="Galdeano"/>
                <a:sym typeface="Galdeano"/>
              </a:rPr>
              <a:t>Three Common Polysaccharides</a:t>
            </a:r>
            <a:endParaRPr/>
          </a:p>
          <a:p>
            <a:pPr marL="0" marR="0" lvl="0" indent="0" algn="l" rtl="0">
              <a:spcBef>
                <a:spcPts val="0"/>
              </a:spcBef>
              <a:spcAft>
                <a:spcPts val="0"/>
              </a:spcAft>
              <a:buNone/>
            </a:pPr>
            <a:endParaRPr sz="5000">
              <a:solidFill>
                <a:srgbClr val="FFFF00"/>
              </a:solidFill>
              <a:latin typeface="Galdeano"/>
              <a:ea typeface="Galdeano"/>
              <a:cs typeface="Galdeano"/>
              <a:sym typeface="Galdeano"/>
            </a:endParaRPr>
          </a:p>
        </p:txBody>
      </p:sp>
      <p:sp>
        <p:nvSpPr>
          <p:cNvPr id="688" name="Shape 688"/>
          <p:cNvSpPr txBox="1"/>
          <p:nvPr/>
        </p:nvSpPr>
        <p:spPr>
          <a:xfrm>
            <a:off x="201613" y="1471613"/>
            <a:ext cx="2787650" cy="63023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500" b="1">
                <a:solidFill>
                  <a:srgbClr val="000090"/>
                </a:solidFill>
                <a:latin typeface="Galdeano"/>
                <a:ea typeface="Galdeano"/>
                <a:cs typeface="Galdeano"/>
                <a:sym typeface="Galdeano"/>
              </a:rPr>
              <a:t>Starch</a:t>
            </a:r>
            <a:endParaRPr/>
          </a:p>
        </p:txBody>
      </p:sp>
      <p:sp>
        <p:nvSpPr>
          <p:cNvPr id="689" name="Shape 689"/>
          <p:cNvSpPr txBox="1"/>
          <p:nvPr/>
        </p:nvSpPr>
        <p:spPr>
          <a:xfrm>
            <a:off x="3298825" y="1223963"/>
            <a:ext cx="2524125" cy="63023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500" b="1">
                <a:solidFill>
                  <a:srgbClr val="000090"/>
                </a:solidFill>
                <a:latin typeface="Galdeano"/>
                <a:ea typeface="Galdeano"/>
                <a:cs typeface="Galdeano"/>
                <a:sym typeface="Galdeano"/>
              </a:rPr>
              <a:t>Glycogen</a:t>
            </a:r>
            <a:endParaRPr/>
          </a:p>
        </p:txBody>
      </p:sp>
      <p:sp>
        <p:nvSpPr>
          <p:cNvPr id="690" name="Shape 690"/>
          <p:cNvSpPr txBox="1"/>
          <p:nvPr/>
        </p:nvSpPr>
        <p:spPr>
          <a:xfrm>
            <a:off x="6164263" y="1471613"/>
            <a:ext cx="2773362" cy="63023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500" b="1">
                <a:solidFill>
                  <a:srgbClr val="000090"/>
                </a:solidFill>
                <a:latin typeface="Galdeano"/>
                <a:ea typeface="Galdeano"/>
                <a:cs typeface="Galdeano"/>
                <a:sym typeface="Galdeano"/>
              </a:rPr>
              <a:t>Cellulose</a:t>
            </a:r>
            <a:endParaRPr/>
          </a:p>
        </p:txBody>
      </p:sp>
      <p:sp>
        <p:nvSpPr>
          <p:cNvPr id="691" name="Shape 691"/>
          <p:cNvSpPr txBox="1"/>
          <p:nvPr/>
        </p:nvSpPr>
        <p:spPr>
          <a:xfrm>
            <a:off x="201612" y="2118852"/>
            <a:ext cx="2949575"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lt1"/>
                </a:solidFill>
                <a:latin typeface="Galdeano"/>
                <a:ea typeface="Galdeano"/>
                <a:cs typeface="Galdeano"/>
                <a:sym typeface="Galdeano"/>
              </a:rPr>
              <a:t>Only found in plants.</a:t>
            </a:r>
            <a:endParaRPr sz="2400">
              <a:solidFill>
                <a:schemeClr val="lt1"/>
              </a:solidFill>
              <a:latin typeface="Galdeano"/>
              <a:ea typeface="Galdeano"/>
              <a:cs typeface="Galdeano"/>
              <a:sym typeface="Galdeano"/>
            </a:endParaRPr>
          </a:p>
          <a:p>
            <a:pPr marL="0" marR="0" lvl="0" indent="0" algn="l" rtl="0">
              <a:spcBef>
                <a:spcPts val="0"/>
              </a:spcBef>
              <a:spcAft>
                <a:spcPts val="0"/>
              </a:spcAft>
              <a:buNone/>
            </a:pPr>
            <a:endParaRPr sz="2400">
              <a:solidFill>
                <a:schemeClr val="lt1"/>
              </a:solidFill>
              <a:latin typeface="Galdeano"/>
              <a:ea typeface="Galdeano"/>
              <a:cs typeface="Galdeano"/>
              <a:sym typeface="Galdeano"/>
            </a:endParaRPr>
          </a:p>
        </p:txBody>
      </p:sp>
      <p:sp>
        <p:nvSpPr>
          <p:cNvPr id="692" name="Shape 692"/>
          <p:cNvSpPr txBox="1"/>
          <p:nvPr/>
        </p:nvSpPr>
        <p:spPr>
          <a:xfrm>
            <a:off x="201613" y="2653456"/>
            <a:ext cx="2787650" cy="12922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600">
                <a:solidFill>
                  <a:srgbClr val="000000"/>
                </a:solidFill>
                <a:latin typeface="Galdeano"/>
                <a:ea typeface="Galdeano"/>
                <a:cs typeface="Galdeano"/>
                <a:sym typeface="Galdeano"/>
              </a:rPr>
              <a:t>This is the way that plants store excess glucose. </a:t>
            </a:r>
            <a:endParaRPr/>
          </a:p>
        </p:txBody>
      </p:sp>
      <p:sp>
        <p:nvSpPr>
          <p:cNvPr id="693" name="Shape 693"/>
          <p:cNvSpPr txBox="1"/>
          <p:nvPr/>
        </p:nvSpPr>
        <p:spPr>
          <a:xfrm>
            <a:off x="201613" y="3958509"/>
            <a:ext cx="2949575" cy="201593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500">
                <a:solidFill>
                  <a:srgbClr val="000000"/>
                </a:solidFill>
                <a:latin typeface="Galdeano"/>
                <a:ea typeface="Galdeano"/>
                <a:cs typeface="Galdeano"/>
                <a:sym typeface="Galdeano"/>
              </a:rPr>
              <a:t>Many, many molecules of glucose are bonded together to form starch. </a:t>
            </a:r>
            <a:endParaRPr/>
          </a:p>
        </p:txBody>
      </p:sp>
      <p:sp>
        <p:nvSpPr>
          <p:cNvPr id="694" name="Shape 694"/>
          <p:cNvSpPr txBox="1"/>
          <p:nvPr/>
        </p:nvSpPr>
        <p:spPr>
          <a:xfrm>
            <a:off x="3151188" y="1879600"/>
            <a:ext cx="2835275" cy="1384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a:solidFill>
                  <a:schemeClr val="accent1"/>
                </a:solidFill>
                <a:latin typeface="Galdeano"/>
                <a:ea typeface="Galdeano"/>
                <a:cs typeface="Galdeano"/>
                <a:sym typeface="Galdeano"/>
              </a:rPr>
              <a:t>Only found in animals.</a:t>
            </a:r>
            <a:endParaRPr/>
          </a:p>
          <a:p>
            <a:pPr marL="0" marR="0" lvl="0" indent="0" algn="ctr" rtl="0">
              <a:spcBef>
                <a:spcPts val="0"/>
              </a:spcBef>
              <a:spcAft>
                <a:spcPts val="0"/>
              </a:spcAft>
              <a:buNone/>
            </a:pPr>
            <a:endParaRPr sz="2800">
              <a:solidFill>
                <a:schemeClr val="accent1"/>
              </a:solidFill>
              <a:latin typeface="Galdeano"/>
              <a:ea typeface="Galdeano"/>
              <a:cs typeface="Galdeano"/>
              <a:sym typeface="Galdeano"/>
            </a:endParaRPr>
          </a:p>
        </p:txBody>
      </p:sp>
      <p:sp>
        <p:nvSpPr>
          <p:cNvPr id="695" name="Shape 695"/>
          <p:cNvSpPr txBox="1"/>
          <p:nvPr/>
        </p:nvSpPr>
        <p:spPr>
          <a:xfrm>
            <a:off x="3151187" y="2820220"/>
            <a:ext cx="2835275" cy="16303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500">
                <a:solidFill>
                  <a:srgbClr val="F2D908"/>
                </a:solidFill>
                <a:latin typeface="Galdeano"/>
                <a:ea typeface="Galdeano"/>
                <a:cs typeface="Galdeano"/>
                <a:sym typeface="Galdeano"/>
              </a:rPr>
              <a:t>This is the way that animals store excess glucose.</a:t>
            </a:r>
            <a:endParaRPr/>
          </a:p>
          <a:p>
            <a:pPr marL="0" marR="0" lvl="0" indent="0" algn="ctr" rtl="0">
              <a:spcBef>
                <a:spcPts val="0"/>
              </a:spcBef>
              <a:spcAft>
                <a:spcPts val="0"/>
              </a:spcAft>
              <a:buNone/>
            </a:pPr>
            <a:endParaRPr sz="2500">
              <a:solidFill>
                <a:srgbClr val="F2D908"/>
              </a:solidFill>
              <a:latin typeface="Galdeano"/>
              <a:ea typeface="Galdeano"/>
              <a:cs typeface="Galdeano"/>
              <a:sym typeface="Galdeano"/>
            </a:endParaRPr>
          </a:p>
        </p:txBody>
      </p:sp>
      <p:sp>
        <p:nvSpPr>
          <p:cNvPr id="696" name="Shape 696"/>
          <p:cNvSpPr txBox="1"/>
          <p:nvPr/>
        </p:nvSpPr>
        <p:spPr>
          <a:xfrm>
            <a:off x="3151188" y="4086789"/>
            <a:ext cx="2835275" cy="20161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F2D908"/>
                </a:solidFill>
                <a:latin typeface="Galdeano"/>
                <a:ea typeface="Galdeano"/>
                <a:cs typeface="Galdeano"/>
                <a:sym typeface="Galdeano"/>
              </a:rPr>
              <a:t>The liver bonds together many, many molecules of </a:t>
            </a:r>
            <a:r>
              <a:rPr lang="en-US" sz="2400" u="sng">
                <a:solidFill>
                  <a:srgbClr val="F2D908"/>
                </a:solidFill>
                <a:latin typeface="Galdeano"/>
                <a:ea typeface="Galdeano"/>
                <a:cs typeface="Galdeano"/>
                <a:sym typeface="Galdeano"/>
              </a:rPr>
              <a:t>glucose</a:t>
            </a:r>
            <a:r>
              <a:rPr lang="en-US" sz="2400">
                <a:solidFill>
                  <a:srgbClr val="F2D908"/>
                </a:solidFill>
                <a:latin typeface="Galdeano"/>
                <a:ea typeface="Galdeano"/>
                <a:cs typeface="Galdeano"/>
                <a:sym typeface="Galdeano"/>
              </a:rPr>
              <a:t> to form </a:t>
            </a:r>
            <a:r>
              <a:rPr lang="en-US" sz="2400" u="sng">
                <a:solidFill>
                  <a:srgbClr val="F2D908"/>
                </a:solidFill>
                <a:latin typeface="Galdeano"/>
                <a:ea typeface="Galdeano"/>
                <a:cs typeface="Galdeano"/>
                <a:sym typeface="Galdeano"/>
              </a:rPr>
              <a:t>glycogen</a:t>
            </a:r>
            <a:r>
              <a:rPr lang="en-US" sz="2400">
                <a:solidFill>
                  <a:srgbClr val="F2D908"/>
                </a:solidFill>
                <a:latin typeface="Galdeano"/>
                <a:ea typeface="Galdeano"/>
                <a:cs typeface="Galdeano"/>
                <a:sym typeface="Galdeano"/>
              </a:rPr>
              <a:t>. </a:t>
            </a:r>
            <a:endParaRPr/>
          </a:p>
        </p:txBody>
      </p:sp>
      <p:sp>
        <p:nvSpPr>
          <p:cNvPr id="697" name="Shape 697"/>
          <p:cNvSpPr txBox="1"/>
          <p:nvPr/>
        </p:nvSpPr>
        <p:spPr>
          <a:xfrm>
            <a:off x="5986463" y="2101850"/>
            <a:ext cx="2951162" cy="10620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00">
                <a:solidFill>
                  <a:srgbClr val="99D0F9"/>
                </a:solidFill>
                <a:latin typeface="Galdeano"/>
                <a:ea typeface="Galdeano"/>
                <a:cs typeface="Galdeano"/>
                <a:sym typeface="Galdeano"/>
              </a:rPr>
              <a:t>Cellulose is the stringy, fibrous material found in the cell wall of plants. </a:t>
            </a:r>
            <a:endParaRPr/>
          </a:p>
        </p:txBody>
      </p:sp>
      <p:sp>
        <p:nvSpPr>
          <p:cNvPr id="698" name="Shape 698"/>
          <p:cNvSpPr txBox="1"/>
          <p:nvPr/>
        </p:nvSpPr>
        <p:spPr>
          <a:xfrm>
            <a:off x="5986463" y="3263900"/>
            <a:ext cx="2951162" cy="13382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600">
                <a:solidFill>
                  <a:srgbClr val="9AD1F9"/>
                </a:solidFill>
                <a:latin typeface="Galdeano"/>
                <a:ea typeface="Galdeano"/>
                <a:cs typeface="Galdeano"/>
                <a:sym typeface="Galdeano"/>
              </a:rPr>
              <a:t>It gives strength to the plant cell wall.</a:t>
            </a:r>
            <a:endParaRPr/>
          </a:p>
          <a:p>
            <a:pPr marL="0" marR="0" lvl="0" indent="0" algn="ctr" rtl="0">
              <a:spcBef>
                <a:spcPts val="0"/>
              </a:spcBef>
              <a:spcAft>
                <a:spcPts val="0"/>
              </a:spcAft>
              <a:buNone/>
            </a:pPr>
            <a:endParaRPr sz="2600">
              <a:solidFill>
                <a:srgbClr val="9AD1F9"/>
              </a:solidFill>
              <a:latin typeface="Galdeano"/>
              <a:ea typeface="Galdeano"/>
              <a:cs typeface="Galdeano"/>
              <a:sym typeface="Galdeano"/>
            </a:endParaRPr>
          </a:p>
        </p:txBody>
      </p:sp>
      <p:sp>
        <p:nvSpPr>
          <p:cNvPr id="699" name="Shape 699"/>
          <p:cNvSpPr txBox="1"/>
          <p:nvPr/>
        </p:nvSpPr>
        <p:spPr>
          <a:xfrm>
            <a:off x="5986463" y="4189413"/>
            <a:ext cx="2951162" cy="181588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a:solidFill>
                  <a:srgbClr val="9AD1F9"/>
                </a:solidFill>
                <a:latin typeface="Galdeano"/>
                <a:ea typeface="Galdeano"/>
                <a:cs typeface="Galdeano"/>
                <a:sym typeface="Galdeano"/>
              </a:rPr>
              <a:t>Cellulose is the major component of wood and paper.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8"/>
                                        </p:tgtEl>
                                        <p:attrNameLst>
                                          <p:attrName>style.visibility</p:attrName>
                                        </p:attrNameLst>
                                      </p:cBhvr>
                                      <p:to>
                                        <p:strVal val="visible"/>
                                      </p:to>
                                    </p:set>
                                    <p:animEffect transition="in" filter="fade">
                                      <p:cBhvr>
                                        <p:cTn id="7" dur="1000"/>
                                        <p:tgtEl>
                                          <p:spTgt spid="6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9"/>
                                        </p:tgtEl>
                                        <p:attrNameLst>
                                          <p:attrName>style.visibility</p:attrName>
                                        </p:attrNameLst>
                                      </p:cBhvr>
                                      <p:to>
                                        <p:strVal val="visible"/>
                                      </p:to>
                                    </p:set>
                                    <p:animEffect transition="in" filter="fade">
                                      <p:cBhvr>
                                        <p:cTn id="12" dur="1000"/>
                                        <p:tgtEl>
                                          <p:spTgt spid="6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0"/>
                                        </p:tgtEl>
                                        <p:attrNameLst>
                                          <p:attrName>style.visibility</p:attrName>
                                        </p:attrNameLst>
                                      </p:cBhvr>
                                      <p:to>
                                        <p:strVal val="visible"/>
                                      </p:to>
                                    </p:set>
                                    <p:animEffect transition="in" filter="fade">
                                      <p:cBhvr>
                                        <p:cTn id="17" dur="1000"/>
                                        <p:tgtEl>
                                          <p:spTgt spid="69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91"/>
                                        </p:tgtEl>
                                        <p:attrNameLst>
                                          <p:attrName>style.visibility</p:attrName>
                                        </p:attrNameLst>
                                      </p:cBhvr>
                                      <p:to>
                                        <p:strVal val="visible"/>
                                      </p:to>
                                    </p:set>
                                    <p:animEffect transition="in" filter="fade">
                                      <p:cBhvr>
                                        <p:cTn id="22" dur="1000"/>
                                        <p:tgtEl>
                                          <p:spTgt spid="69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2"/>
                                        </p:tgtEl>
                                        <p:attrNameLst>
                                          <p:attrName>style.visibility</p:attrName>
                                        </p:attrNameLst>
                                      </p:cBhvr>
                                      <p:to>
                                        <p:strVal val="visible"/>
                                      </p:to>
                                    </p:set>
                                    <p:animEffect transition="in" filter="fade">
                                      <p:cBhvr>
                                        <p:cTn id="27" dur="1000"/>
                                        <p:tgtEl>
                                          <p:spTgt spid="69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93"/>
                                        </p:tgtEl>
                                        <p:attrNameLst>
                                          <p:attrName>style.visibility</p:attrName>
                                        </p:attrNameLst>
                                      </p:cBhvr>
                                      <p:to>
                                        <p:strVal val="visible"/>
                                      </p:to>
                                    </p:set>
                                    <p:animEffect transition="in" filter="fade">
                                      <p:cBhvr>
                                        <p:cTn id="32" dur="1000"/>
                                        <p:tgtEl>
                                          <p:spTgt spid="69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94"/>
                                        </p:tgtEl>
                                        <p:attrNameLst>
                                          <p:attrName>style.visibility</p:attrName>
                                        </p:attrNameLst>
                                      </p:cBhvr>
                                      <p:to>
                                        <p:strVal val="visible"/>
                                      </p:to>
                                    </p:set>
                                    <p:animEffect transition="in" filter="fade">
                                      <p:cBhvr>
                                        <p:cTn id="37" dur="500"/>
                                        <p:tgtEl>
                                          <p:spTgt spid="69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95"/>
                                        </p:tgtEl>
                                        <p:attrNameLst>
                                          <p:attrName>style.visibility</p:attrName>
                                        </p:attrNameLst>
                                      </p:cBhvr>
                                      <p:to>
                                        <p:strVal val="visible"/>
                                      </p:to>
                                    </p:set>
                                    <p:animEffect transition="in" filter="fade">
                                      <p:cBhvr>
                                        <p:cTn id="42" dur="500"/>
                                        <p:tgtEl>
                                          <p:spTgt spid="69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96"/>
                                        </p:tgtEl>
                                        <p:attrNameLst>
                                          <p:attrName>style.visibility</p:attrName>
                                        </p:attrNameLst>
                                      </p:cBhvr>
                                      <p:to>
                                        <p:strVal val="visible"/>
                                      </p:to>
                                    </p:set>
                                    <p:animEffect transition="in" filter="fade">
                                      <p:cBhvr>
                                        <p:cTn id="47" dur="500"/>
                                        <p:tgtEl>
                                          <p:spTgt spid="69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97"/>
                                        </p:tgtEl>
                                        <p:attrNameLst>
                                          <p:attrName>style.visibility</p:attrName>
                                        </p:attrNameLst>
                                      </p:cBhvr>
                                      <p:to>
                                        <p:strVal val="visible"/>
                                      </p:to>
                                    </p:set>
                                    <p:animEffect transition="in" filter="fade">
                                      <p:cBhvr>
                                        <p:cTn id="52" dur="1000"/>
                                        <p:tgtEl>
                                          <p:spTgt spid="69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98"/>
                                        </p:tgtEl>
                                        <p:attrNameLst>
                                          <p:attrName>style.visibility</p:attrName>
                                        </p:attrNameLst>
                                      </p:cBhvr>
                                      <p:to>
                                        <p:strVal val="visible"/>
                                      </p:to>
                                    </p:set>
                                    <p:animEffect transition="in" filter="fade">
                                      <p:cBhvr>
                                        <p:cTn id="57" dur="1000"/>
                                        <p:tgtEl>
                                          <p:spTgt spid="69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99"/>
                                        </p:tgtEl>
                                        <p:attrNameLst>
                                          <p:attrName>style.visibility</p:attrName>
                                        </p:attrNameLst>
                                      </p:cBhvr>
                                      <p:to>
                                        <p:strVal val="visible"/>
                                      </p:to>
                                    </p:set>
                                    <p:animEffect transition="in" filter="fade">
                                      <p:cBhvr>
                                        <p:cTn id="62" dur="1000"/>
                                        <p:tgtEl>
                                          <p:spTgt spid="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630D0D"/>
        </a:solidFill>
        <a:effectLst/>
      </p:bgPr>
    </p:bg>
    <p:spTree>
      <p:nvGrpSpPr>
        <p:cNvPr id="1" name="Shape 704"/>
        <p:cNvGrpSpPr/>
        <p:nvPr/>
      </p:nvGrpSpPr>
      <p:grpSpPr>
        <a:xfrm>
          <a:off x="0" y="0"/>
          <a:ext cx="0" cy="0"/>
          <a:chOff x="0" y="0"/>
          <a:chExt cx="0" cy="0"/>
        </a:xfrm>
      </p:grpSpPr>
      <p:sp>
        <p:nvSpPr>
          <p:cNvPr id="705" name="Shape 705"/>
          <p:cNvSpPr txBox="1"/>
          <p:nvPr/>
        </p:nvSpPr>
        <p:spPr>
          <a:xfrm>
            <a:off x="0" y="0"/>
            <a:ext cx="3770313" cy="11541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800">
                <a:solidFill>
                  <a:schemeClr val="dk1"/>
                </a:solidFill>
                <a:latin typeface="Galdeano"/>
                <a:ea typeface="Galdeano"/>
                <a:cs typeface="Galdeano"/>
                <a:sym typeface="Galdeano"/>
              </a:rPr>
              <a:t>Lipids</a:t>
            </a:r>
            <a:endParaRPr/>
          </a:p>
        </p:txBody>
      </p:sp>
      <p:pic>
        <p:nvPicPr>
          <p:cNvPr id="706" name="Shape 706" descr="images-9.jpeg"/>
          <p:cNvPicPr preferRelativeResize="0"/>
          <p:nvPr/>
        </p:nvPicPr>
        <p:blipFill rotWithShape="1">
          <a:blip r:embed="rId3">
            <a:alphaModFix/>
          </a:blip>
          <a:srcRect/>
          <a:stretch/>
        </p:blipFill>
        <p:spPr>
          <a:xfrm>
            <a:off x="184150" y="1277938"/>
            <a:ext cx="1785938" cy="1336675"/>
          </a:xfrm>
          <a:prstGeom prst="rect">
            <a:avLst/>
          </a:prstGeom>
          <a:noFill/>
          <a:ln w="57150" cap="flat" cmpd="sng">
            <a:solidFill>
              <a:srgbClr val="0000FF"/>
            </a:solidFill>
            <a:prstDash val="solid"/>
            <a:round/>
            <a:headEnd type="none" w="med" len="med"/>
            <a:tailEnd type="none" w="med" len="med"/>
          </a:ln>
        </p:spPr>
      </p:pic>
      <p:pic>
        <p:nvPicPr>
          <p:cNvPr id="707" name="Shape 707" descr="images-10.jpeg"/>
          <p:cNvPicPr preferRelativeResize="0"/>
          <p:nvPr/>
        </p:nvPicPr>
        <p:blipFill rotWithShape="1">
          <a:blip r:embed="rId4">
            <a:alphaModFix/>
          </a:blip>
          <a:srcRect/>
          <a:stretch/>
        </p:blipFill>
        <p:spPr>
          <a:xfrm>
            <a:off x="184150" y="2824163"/>
            <a:ext cx="1630363" cy="2178050"/>
          </a:xfrm>
          <a:prstGeom prst="rect">
            <a:avLst/>
          </a:prstGeom>
          <a:noFill/>
          <a:ln w="57150" cap="flat" cmpd="sng">
            <a:solidFill>
              <a:srgbClr val="0000FF"/>
            </a:solidFill>
            <a:prstDash val="solid"/>
            <a:round/>
            <a:headEnd type="none" w="med" len="med"/>
            <a:tailEnd type="none" w="med" len="med"/>
          </a:ln>
        </p:spPr>
      </p:pic>
      <p:pic>
        <p:nvPicPr>
          <p:cNvPr id="708" name="Shape 708" descr="wax.jpeg"/>
          <p:cNvPicPr preferRelativeResize="0"/>
          <p:nvPr/>
        </p:nvPicPr>
        <p:blipFill rotWithShape="1">
          <a:blip r:embed="rId5">
            <a:alphaModFix/>
          </a:blip>
          <a:srcRect/>
          <a:stretch/>
        </p:blipFill>
        <p:spPr>
          <a:xfrm>
            <a:off x="184150" y="5197475"/>
            <a:ext cx="1785938" cy="1417638"/>
          </a:xfrm>
          <a:prstGeom prst="rect">
            <a:avLst/>
          </a:prstGeom>
          <a:noFill/>
          <a:ln w="57150" cap="flat" cmpd="sng">
            <a:solidFill>
              <a:srgbClr val="0000FF"/>
            </a:solidFill>
            <a:prstDash val="solid"/>
            <a:round/>
            <a:headEnd type="none" w="med" len="med"/>
            <a:tailEnd type="none" w="med" len="med"/>
          </a:ln>
        </p:spPr>
      </p:pic>
      <p:sp>
        <p:nvSpPr>
          <p:cNvPr id="709" name="Shape 709"/>
          <p:cNvSpPr txBox="1"/>
          <p:nvPr/>
        </p:nvSpPr>
        <p:spPr>
          <a:xfrm>
            <a:off x="2524473" y="53643"/>
            <a:ext cx="6169025" cy="126188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800">
                <a:solidFill>
                  <a:srgbClr val="D1AEED"/>
                </a:solidFill>
                <a:latin typeface="Galdeano"/>
                <a:ea typeface="Galdeano"/>
                <a:cs typeface="Galdeano"/>
                <a:sym typeface="Galdeano"/>
              </a:rPr>
              <a:t>Examples of lipids are fats, oils, and waxes.</a:t>
            </a:r>
            <a:endParaRPr sz="3800">
              <a:solidFill>
                <a:srgbClr val="D1AEED"/>
              </a:solidFill>
              <a:latin typeface="Galdeano"/>
              <a:ea typeface="Galdeano"/>
              <a:cs typeface="Galdeano"/>
              <a:sym typeface="Galdeano"/>
            </a:endParaRPr>
          </a:p>
        </p:txBody>
      </p:sp>
      <p:sp>
        <p:nvSpPr>
          <p:cNvPr id="710" name="Shape 710"/>
          <p:cNvSpPr txBox="1"/>
          <p:nvPr/>
        </p:nvSpPr>
        <p:spPr>
          <a:xfrm>
            <a:off x="2332038" y="1505565"/>
            <a:ext cx="6169025" cy="11387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400">
                <a:solidFill>
                  <a:schemeClr val="accent1"/>
                </a:solidFill>
                <a:latin typeface="Galdeano"/>
                <a:ea typeface="Galdeano"/>
                <a:cs typeface="Galdeano"/>
                <a:sym typeface="Galdeano"/>
              </a:rPr>
              <a:t>These compounds are</a:t>
            </a:r>
            <a:endParaRPr sz="3400">
              <a:solidFill>
                <a:schemeClr val="accent1"/>
              </a:solidFill>
              <a:latin typeface="Galdeano"/>
              <a:ea typeface="Galdeano"/>
              <a:cs typeface="Galdeano"/>
              <a:sym typeface="Galdeano"/>
            </a:endParaRPr>
          </a:p>
          <a:p>
            <a:pPr marL="0" marR="0" lvl="0" indent="0" algn="l" rtl="0">
              <a:spcBef>
                <a:spcPts val="0"/>
              </a:spcBef>
              <a:spcAft>
                <a:spcPts val="0"/>
              </a:spcAft>
              <a:buNone/>
            </a:pPr>
            <a:r>
              <a:rPr lang="en-US" sz="3400">
                <a:solidFill>
                  <a:schemeClr val="accent1"/>
                </a:solidFill>
                <a:latin typeface="Galdeano"/>
                <a:ea typeface="Galdeano"/>
                <a:cs typeface="Galdeano"/>
                <a:sym typeface="Galdeano"/>
              </a:rPr>
              <a:t> generally not </a:t>
            </a:r>
            <a:r>
              <a:rPr lang="en-US" sz="3400" u="sng">
                <a:solidFill>
                  <a:schemeClr val="accent1"/>
                </a:solidFill>
                <a:latin typeface="Galdeano"/>
                <a:ea typeface="Galdeano"/>
                <a:cs typeface="Galdeano"/>
                <a:sym typeface="Galdeano"/>
              </a:rPr>
              <a:t>soluble</a:t>
            </a:r>
            <a:r>
              <a:rPr lang="en-US" sz="3400">
                <a:solidFill>
                  <a:schemeClr val="accent1"/>
                </a:solidFill>
                <a:latin typeface="Galdeano"/>
                <a:ea typeface="Galdeano"/>
                <a:cs typeface="Galdeano"/>
                <a:sym typeface="Galdeano"/>
              </a:rPr>
              <a:t> in</a:t>
            </a:r>
            <a:endParaRPr sz="3400">
              <a:solidFill>
                <a:schemeClr val="accent1"/>
              </a:solidFill>
              <a:latin typeface="Galdeano"/>
              <a:ea typeface="Galdeano"/>
              <a:cs typeface="Galdeano"/>
              <a:sym typeface="Galdeano"/>
            </a:endParaRPr>
          </a:p>
          <a:p>
            <a:pPr marL="0" marR="0" lvl="0" indent="0" algn="l" rtl="0">
              <a:spcBef>
                <a:spcPts val="0"/>
              </a:spcBef>
              <a:spcAft>
                <a:spcPts val="0"/>
              </a:spcAft>
              <a:buNone/>
            </a:pPr>
            <a:r>
              <a:rPr lang="en-US" sz="3400">
                <a:solidFill>
                  <a:schemeClr val="accent1"/>
                </a:solidFill>
                <a:latin typeface="Galdeano"/>
                <a:ea typeface="Galdeano"/>
                <a:cs typeface="Galdeano"/>
                <a:sym typeface="Galdeano"/>
              </a:rPr>
              <a:t> water.</a:t>
            </a:r>
            <a:endParaRPr sz="3400">
              <a:solidFill>
                <a:schemeClr val="accent1"/>
              </a:solidFill>
              <a:latin typeface="Galdeano"/>
              <a:ea typeface="Galdeano"/>
              <a:cs typeface="Galdeano"/>
              <a:sym typeface="Galdeano"/>
            </a:endParaRPr>
          </a:p>
        </p:txBody>
      </p:sp>
      <p:sp>
        <p:nvSpPr>
          <p:cNvPr id="711" name="Shape 711"/>
          <p:cNvSpPr txBox="1"/>
          <p:nvPr/>
        </p:nvSpPr>
        <p:spPr>
          <a:xfrm>
            <a:off x="1970088" y="2969189"/>
            <a:ext cx="7173912" cy="166199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400">
                <a:solidFill>
                  <a:srgbClr val="9AD1F9"/>
                </a:solidFill>
                <a:latin typeface="Galdeano"/>
                <a:ea typeface="Galdeano"/>
                <a:cs typeface="Galdeano"/>
                <a:sym typeface="Galdeano"/>
              </a:rPr>
              <a:t>Lipids contain the elements ______, ___________________, but not in the _____ ratio seen in the sugars.</a:t>
            </a:r>
            <a:endParaRPr sz="3400">
              <a:solidFill>
                <a:srgbClr val="9AD1F9"/>
              </a:solidFill>
              <a:latin typeface="Galdeano"/>
              <a:ea typeface="Galdeano"/>
              <a:cs typeface="Galdeano"/>
              <a:sym typeface="Galdeano"/>
            </a:endParaRPr>
          </a:p>
        </p:txBody>
      </p:sp>
      <p:sp>
        <p:nvSpPr>
          <p:cNvPr id="712" name="Shape 712"/>
          <p:cNvSpPr txBox="1"/>
          <p:nvPr/>
        </p:nvSpPr>
        <p:spPr>
          <a:xfrm>
            <a:off x="6520321" y="2969192"/>
            <a:ext cx="2176500" cy="61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400">
                <a:solidFill>
                  <a:srgbClr val="FF5DF9"/>
                </a:solidFill>
                <a:latin typeface="Galdeano"/>
                <a:ea typeface="Galdeano"/>
                <a:cs typeface="Galdeano"/>
                <a:sym typeface="Galdeano"/>
              </a:rPr>
              <a:t> carbon</a:t>
            </a:r>
            <a:endParaRPr/>
          </a:p>
        </p:txBody>
      </p:sp>
      <p:sp>
        <p:nvSpPr>
          <p:cNvPr id="713" name="Shape 713"/>
          <p:cNvSpPr txBox="1"/>
          <p:nvPr/>
        </p:nvSpPr>
        <p:spPr>
          <a:xfrm>
            <a:off x="1713304" y="3500450"/>
            <a:ext cx="4457700" cy="615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a:solidFill>
                  <a:srgbClr val="FF5DF9"/>
                </a:solidFill>
                <a:latin typeface="Galdeano"/>
                <a:ea typeface="Galdeano"/>
                <a:cs typeface="Galdeano"/>
                <a:sym typeface="Galdeano"/>
              </a:rPr>
              <a:t>hydrogen and oxygen</a:t>
            </a:r>
            <a:endParaRPr sz="3000"/>
          </a:p>
        </p:txBody>
      </p:sp>
      <p:sp>
        <p:nvSpPr>
          <p:cNvPr id="714" name="Shape 714"/>
          <p:cNvSpPr txBox="1"/>
          <p:nvPr/>
        </p:nvSpPr>
        <p:spPr>
          <a:xfrm>
            <a:off x="7752925" y="3492232"/>
            <a:ext cx="1231800" cy="615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400">
                <a:solidFill>
                  <a:srgbClr val="FF5DF9"/>
                </a:solidFill>
                <a:latin typeface="Galdeano"/>
                <a:ea typeface="Galdeano"/>
                <a:cs typeface="Galdeano"/>
                <a:sym typeface="Galdeano"/>
              </a:rPr>
              <a:t>1:2:1</a:t>
            </a:r>
            <a:endParaRPr/>
          </a:p>
        </p:txBody>
      </p:sp>
      <p:sp>
        <p:nvSpPr>
          <p:cNvPr id="715" name="Shape 715"/>
          <p:cNvSpPr txBox="1"/>
          <p:nvPr/>
        </p:nvSpPr>
        <p:spPr>
          <a:xfrm>
            <a:off x="2578100" y="5002213"/>
            <a:ext cx="6259513" cy="17081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500">
                <a:solidFill>
                  <a:srgbClr val="22EA2C"/>
                </a:solidFill>
                <a:latin typeface="Galdeano"/>
                <a:ea typeface="Galdeano"/>
                <a:cs typeface="Galdeano"/>
                <a:sym typeface="Galdeano"/>
              </a:rPr>
              <a:t>There are two building blocks of lipids:  fatty acids and glycerol</a:t>
            </a:r>
            <a:endParaRPr/>
          </a:p>
          <a:p>
            <a:pPr marL="0" marR="0" lvl="0" indent="0" algn="l" rtl="0">
              <a:spcBef>
                <a:spcPts val="0"/>
              </a:spcBef>
              <a:spcAft>
                <a:spcPts val="0"/>
              </a:spcAft>
              <a:buNone/>
            </a:pPr>
            <a:endParaRPr sz="3500">
              <a:solidFill>
                <a:srgbClr val="22EA2C"/>
              </a:solidFill>
              <a:latin typeface="Galdeano"/>
              <a:ea typeface="Galdeano"/>
              <a:cs typeface="Galdeano"/>
              <a:sym typeface="Galdeano"/>
            </a:endParaRPr>
          </a:p>
        </p:txBody>
      </p:sp>
      <p:sp>
        <p:nvSpPr>
          <p:cNvPr id="716" name="Shape 716" descr="View full lesson: http://ed.ted.com/lessons/what-is-fat-george-zaidan  As the narrative goes, fat is bad. Well, it's actually more nuanced than that. The type of fat you eat is more impactful on your health than the quantity. George Zaidan examines triglycerides, the varied molecules that make up fat, and how to identify which types of fat you are consuming.  Lesson by George Zaidan, animation by Igor Coric." title="What is fat? - George Zaidan">
            <a:hlinkClick r:id="rId6"/>
          </p:cNvPr>
          <p:cNvSpPr/>
          <p:nvPr/>
        </p:nvSpPr>
        <p:spPr>
          <a:xfrm>
            <a:off x="6646508" y="808725"/>
            <a:ext cx="1479566" cy="1109675"/>
          </a:xfrm>
          <a:prstGeom prst="rect">
            <a:avLst/>
          </a:prstGeom>
          <a:blipFill>
            <a:blip r:embed="rId7">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9"/>
                                        </p:tgtEl>
                                        <p:attrNameLst>
                                          <p:attrName>style.visibility</p:attrName>
                                        </p:attrNameLst>
                                      </p:cBhvr>
                                      <p:to>
                                        <p:strVal val="visible"/>
                                      </p:to>
                                    </p:set>
                                    <p:animEffect transition="in" filter="fade">
                                      <p:cBhvr>
                                        <p:cTn id="7" dur="1000"/>
                                        <p:tgtEl>
                                          <p:spTgt spid="7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0"/>
                                        </p:tgtEl>
                                        <p:attrNameLst>
                                          <p:attrName>style.visibility</p:attrName>
                                        </p:attrNameLst>
                                      </p:cBhvr>
                                      <p:to>
                                        <p:strVal val="visible"/>
                                      </p:to>
                                    </p:set>
                                    <p:animEffect transition="in" filter="fade">
                                      <p:cBhvr>
                                        <p:cTn id="12" dur="1000"/>
                                        <p:tgtEl>
                                          <p:spTgt spid="7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1"/>
                                        </p:tgtEl>
                                        <p:attrNameLst>
                                          <p:attrName>style.visibility</p:attrName>
                                        </p:attrNameLst>
                                      </p:cBhvr>
                                      <p:to>
                                        <p:strVal val="visible"/>
                                      </p:to>
                                    </p:set>
                                    <p:animEffect transition="in" filter="fade">
                                      <p:cBhvr>
                                        <p:cTn id="17" dur="1000"/>
                                        <p:tgtEl>
                                          <p:spTgt spid="7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2"/>
                                        </p:tgtEl>
                                        <p:attrNameLst>
                                          <p:attrName>style.visibility</p:attrName>
                                        </p:attrNameLst>
                                      </p:cBhvr>
                                      <p:to>
                                        <p:strVal val="visible"/>
                                      </p:to>
                                    </p:set>
                                    <p:animEffect transition="in" filter="fade">
                                      <p:cBhvr>
                                        <p:cTn id="22" dur="500"/>
                                        <p:tgtEl>
                                          <p:spTgt spid="7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3"/>
                                        </p:tgtEl>
                                        <p:attrNameLst>
                                          <p:attrName>style.visibility</p:attrName>
                                        </p:attrNameLst>
                                      </p:cBhvr>
                                      <p:to>
                                        <p:strVal val="visible"/>
                                      </p:to>
                                    </p:set>
                                    <p:animEffect transition="in" filter="fade">
                                      <p:cBhvr>
                                        <p:cTn id="27" dur="500"/>
                                        <p:tgtEl>
                                          <p:spTgt spid="7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4"/>
                                        </p:tgtEl>
                                        <p:attrNameLst>
                                          <p:attrName>style.visibility</p:attrName>
                                        </p:attrNameLst>
                                      </p:cBhvr>
                                      <p:to>
                                        <p:strVal val="visible"/>
                                      </p:to>
                                    </p:set>
                                    <p:animEffect transition="in" filter="fade">
                                      <p:cBhvr>
                                        <p:cTn id="32" dur="500"/>
                                        <p:tgtEl>
                                          <p:spTgt spid="7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5"/>
                                        </p:tgtEl>
                                        <p:attrNameLst>
                                          <p:attrName>style.visibility</p:attrName>
                                        </p:attrNameLst>
                                      </p:cBhvr>
                                      <p:to>
                                        <p:strVal val="visible"/>
                                      </p:to>
                                    </p:set>
                                    <p:animEffect transition="in" filter="fade">
                                      <p:cBhvr>
                                        <p:cTn id="37" dur="1000"/>
                                        <p:tgtEl>
                                          <p:spTgt spid="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779463" y="107950"/>
            <a:ext cx="7581900" cy="1654175"/>
          </a:xfrm>
          <a:prstGeom prst="rect">
            <a:avLst/>
          </a:prstGeom>
          <a:gradFill>
            <a:gsLst>
              <a:gs pos="0">
                <a:srgbClr val="064F85"/>
              </a:gs>
              <a:gs pos="80000">
                <a:srgbClr val="0B84DB"/>
              </a:gs>
              <a:gs pos="100000">
                <a:srgbClr val="3699FF"/>
              </a:gs>
            </a:gsLst>
            <a:lin ang="16200000" scaled="0"/>
          </a:gradFill>
          <a:ln w="12700" cap="flat" cmpd="sng">
            <a:solidFill>
              <a:srgbClr val="0687E5"/>
            </a:solidFill>
            <a:prstDash val="solid"/>
            <a:round/>
            <a:headEnd type="none" w="med" len="med"/>
            <a:tailEnd type="none" w="med" len="med"/>
          </a:ln>
          <a:effectLst>
            <a:outerShdw blurRad="228600" dist="38100" dir="5400000" sx="104000" sy="104000" algn="ctr" rotWithShape="0">
              <a:srgbClr val="000000">
                <a:alpha val="8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5600" b="1" i="0" u="none" strike="noStrike" cap="none">
                <a:solidFill>
                  <a:srgbClr val="FCF19A"/>
                </a:solidFill>
                <a:latin typeface="Galdeano"/>
                <a:ea typeface="Galdeano"/>
                <a:cs typeface="Galdeano"/>
                <a:sym typeface="Galdeano"/>
              </a:rPr>
              <a:t>The subatomic particles have charges:</a:t>
            </a:r>
            <a:endParaRPr/>
          </a:p>
        </p:txBody>
      </p:sp>
      <p:pic>
        <p:nvPicPr>
          <p:cNvPr id="246" name="Shape 246" descr="DownloadedFile-2.jpeg"/>
          <p:cNvPicPr preferRelativeResize="0"/>
          <p:nvPr/>
        </p:nvPicPr>
        <p:blipFill rotWithShape="1">
          <a:blip r:embed="rId3">
            <a:alphaModFix/>
          </a:blip>
          <a:srcRect/>
          <a:stretch/>
        </p:blipFill>
        <p:spPr>
          <a:xfrm>
            <a:off x="3065463" y="2310706"/>
            <a:ext cx="2844800" cy="2857500"/>
          </a:xfrm>
          <a:prstGeom prst="rect">
            <a:avLst/>
          </a:prstGeom>
          <a:noFill/>
          <a:ln w="9525" cap="flat" cmpd="sng">
            <a:solidFill>
              <a:srgbClr val="000000"/>
            </a:solidFill>
            <a:prstDash val="solid"/>
            <a:miter lim="8000"/>
            <a:headEnd type="none" w="med" len="med"/>
            <a:tailEnd type="none" w="med" len="med"/>
          </a:ln>
          <a:effectLst>
            <a:outerShdw blurRad="292100" dist="139700" dir="2700000" algn="tl" rotWithShape="0">
              <a:srgbClr val="333333">
                <a:alpha val="64705"/>
              </a:srgbClr>
            </a:outerShdw>
          </a:effectLst>
        </p:spPr>
      </p:pic>
      <p:sp>
        <p:nvSpPr>
          <p:cNvPr id="247" name="Shape 247"/>
          <p:cNvSpPr txBox="1"/>
          <p:nvPr/>
        </p:nvSpPr>
        <p:spPr>
          <a:xfrm>
            <a:off x="0" y="2662238"/>
            <a:ext cx="3065463" cy="10772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a:solidFill>
                  <a:srgbClr val="6A24A0"/>
                </a:solidFill>
                <a:latin typeface="Galdeano"/>
                <a:ea typeface="Galdeano"/>
                <a:cs typeface="Galdeano"/>
                <a:sym typeface="Galdeano"/>
              </a:rPr>
              <a:t>Protons have a positive charge. </a:t>
            </a:r>
            <a:endParaRPr sz="3200">
              <a:solidFill>
                <a:srgbClr val="6A24A0"/>
              </a:solidFill>
              <a:latin typeface="Galdeano"/>
              <a:ea typeface="Galdeano"/>
              <a:cs typeface="Galdeano"/>
              <a:sym typeface="Galdeano"/>
            </a:endParaRPr>
          </a:p>
        </p:txBody>
      </p:sp>
      <p:sp>
        <p:nvSpPr>
          <p:cNvPr id="248" name="Shape 248"/>
          <p:cNvSpPr txBox="1"/>
          <p:nvPr/>
        </p:nvSpPr>
        <p:spPr>
          <a:xfrm>
            <a:off x="5719763" y="2662238"/>
            <a:ext cx="3424237"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EA6767"/>
                </a:solidFill>
                <a:latin typeface="Galdeano"/>
                <a:ea typeface="Galdeano"/>
                <a:cs typeface="Galdeano"/>
                <a:sym typeface="Galdeano"/>
              </a:rPr>
              <a:t>Electrons have</a:t>
            </a:r>
            <a:endParaRPr/>
          </a:p>
          <a:p>
            <a:pPr marL="0" marR="0" lvl="0" indent="0" algn="ctr" rtl="0">
              <a:spcBef>
                <a:spcPts val="0"/>
              </a:spcBef>
              <a:spcAft>
                <a:spcPts val="0"/>
              </a:spcAft>
              <a:buNone/>
            </a:pPr>
            <a:r>
              <a:rPr lang="en-US" sz="3200" b="1">
                <a:solidFill>
                  <a:srgbClr val="EA6767"/>
                </a:solidFill>
                <a:latin typeface="Galdeano"/>
                <a:ea typeface="Galdeano"/>
                <a:cs typeface="Galdeano"/>
                <a:sym typeface="Galdeano"/>
              </a:rPr>
              <a:t> a negative charge.</a:t>
            </a:r>
            <a:endParaRPr/>
          </a:p>
        </p:txBody>
      </p:sp>
      <p:sp>
        <p:nvSpPr>
          <p:cNvPr id="249" name="Shape 249"/>
          <p:cNvSpPr txBox="1"/>
          <p:nvPr/>
        </p:nvSpPr>
        <p:spPr>
          <a:xfrm>
            <a:off x="225425" y="5606384"/>
            <a:ext cx="8616950" cy="769937"/>
          </a:xfrm>
          <a:prstGeom prst="rect">
            <a:avLst/>
          </a:prstGeom>
          <a:gradFill>
            <a:gsLst>
              <a:gs pos="0">
                <a:srgbClr val="598510"/>
              </a:gs>
              <a:gs pos="80000">
                <a:srgbClr val="95DB1B"/>
              </a:gs>
              <a:gs pos="100000">
                <a:srgbClr val="ADFF3A"/>
              </a:gs>
            </a:gsLst>
            <a:lin ang="16200000" scaled="0"/>
          </a:gradFill>
          <a:ln w="12700" cap="flat" cmpd="sng">
            <a:solidFill>
              <a:srgbClr val="9AE418"/>
            </a:solidFill>
            <a:prstDash val="solid"/>
            <a:round/>
            <a:headEnd type="none" w="med" len="med"/>
            <a:tailEnd type="none" w="med" len="med"/>
          </a:ln>
          <a:effectLst>
            <a:outerShdw blurRad="228600" dist="38100" dir="5400000" sx="104000" sy="104000" algn="ctr" rotWithShape="0">
              <a:srgbClr val="000000">
                <a:alpha val="8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a:solidFill>
                  <a:schemeClr val="lt1"/>
                </a:solidFill>
                <a:latin typeface="Arial"/>
                <a:ea typeface="Arial"/>
                <a:cs typeface="Arial"/>
                <a:sym typeface="Arial"/>
              </a:rPr>
              <a:t>Neutrons have no charge.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 calcmode="lin" valueType="num">
                                      <p:cBhvr additive="base">
                                        <p:cTn id="7" dur="500"/>
                                        <p:tgtEl>
                                          <p:spTgt spid="24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8"/>
                                        </p:tgtEl>
                                        <p:attrNameLst>
                                          <p:attrName>style.visibility</p:attrName>
                                        </p:attrNameLst>
                                      </p:cBhvr>
                                      <p:to>
                                        <p:strVal val="visible"/>
                                      </p:to>
                                    </p:set>
                                    <p:animEffect transition="in" filter="fade">
                                      <p:cBhvr>
                                        <p:cTn id="12" dur="500"/>
                                        <p:tgtEl>
                                          <p:spTgt spid="2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9"/>
                                        </p:tgtEl>
                                        <p:attrNameLst>
                                          <p:attrName>style.visibility</p:attrName>
                                        </p:attrNameLst>
                                      </p:cBhvr>
                                      <p:to>
                                        <p:strVal val="visible"/>
                                      </p:to>
                                    </p:set>
                                    <p:animEffect transition="in" filter="fade">
                                      <p:cBhvr>
                                        <p:cTn id="17" dur="5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pic>
        <p:nvPicPr>
          <p:cNvPr id="721" name="Shape 721" descr=":images.jpeg"/>
          <p:cNvPicPr preferRelativeResize="0"/>
          <p:nvPr/>
        </p:nvPicPr>
        <p:blipFill rotWithShape="1">
          <a:blip r:embed="rId3">
            <a:alphaModFix/>
          </a:blip>
          <a:srcRect/>
          <a:stretch/>
        </p:blipFill>
        <p:spPr>
          <a:xfrm>
            <a:off x="282575" y="798513"/>
            <a:ext cx="3967163" cy="3463925"/>
          </a:xfrm>
          <a:prstGeom prst="rect">
            <a:avLst/>
          </a:prstGeom>
          <a:noFill/>
          <a:ln>
            <a:noFill/>
          </a:ln>
        </p:spPr>
      </p:pic>
      <p:sp>
        <p:nvSpPr>
          <p:cNvPr id="722" name="Shape 722"/>
          <p:cNvSpPr/>
          <p:nvPr/>
        </p:nvSpPr>
        <p:spPr>
          <a:xfrm>
            <a:off x="282575" y="798513"/>
            <a:ext cx="701675" cy="3244850"/>
          </a:xfrm>
          <a:prstGeom prst="ellipse">
            <a:avLst/>
          </a:prstGeom>
          <a:solidFill>
            <a:schemeClr val="dk1">
              <a:alpha val="0"/>
            </a:schemeClr>
          </a:solidFill>
          <a:ln w="38100" cap="flat" cmpd="sng">
            <a:solidFill>
              <a:schemeClr val="lt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723" name="Shape 723" descr=":images-2.jpeg"/>
          <p:cNvPicPr preferRelativeResize="0"/>
          <p:nvPr/>
        </p:nvPicPr>
        <p:blipFill rotWithShape="1">
          <a:blip r:embed="rId4">
            <a:alphaModFix/>
          </a:blip>
          <a:srcRect/>
          <a:stretch/>
        </p:blipFill>
        <p:spPr>
          <a:xfrm>
            <a:off x="5364163" y="798513"/>
            <a:ext cx="3779837" cy="3463925"/>
          </a:xfrm>
          <a:prstGeom prst="rect">
            <a:avLst/>
          </a:prstGeom>
          <a:noFill/>
          <a:ln>
            <a:noFill/>
          </a:ln>
        </p:spPr>
      </p:pic>
      <p:sp>
        <p:nvSpPr>
          <p:cNvPr id="724" name="Shape 724"/>
          <p:cNvSpPr txBox="1"/>
          <p:nvPr/>
        </p:nvSpPr>
        <p:spPr>
          <a:xfrm>
            <a:off x="0" y="0"/>
            <a:ext cx="9144000" cy="9239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a:solidFill>
                  <a:srgbClr val="FF0000"/>
                </a:solidFill>
                <a:latin typeface="Galdeano"/>
                <a:ea typeface="Galdeano"/>
                <a:cs typeface="Galdeano"/>
                <a:sym typeface="Galdeano"/>
              </a:rPr>
              <a:t>A lipid has </a:t>
            </a:r>
            <a:r>
              <a:rPr lang="en-US" sz="2700" u="sng">
                <a:solidFill>
                  <a:srgbClr val="FF0000"/>
                </a:solidFill>
                <a:latin typeface="Galdeano"/>
                <a:ea typeface="Galdeano"/>
                <a:cs typeface="Galdeano"/>
                <a:sym typeface="Galdeano"/>
              </a:rPr>
              <a:t>one molecule of glycerol and three fatty acid tails</a:t>
            </a:r>
            <a:r>
              <a:rPr lang="en-US" sz="2700">
                <a:solidFill>
                  <a:srgbClr val="FF0000"/>
                </a:solidFill>
                <a:latin typeface="Galdeano"/>
                <a:ea typeface="Galdeano"/>
                <a:cs typeface="Galdeano"/>
                <a:sym typeface="Galdeano"/>
              </a:rPr>
              <a:t>.</a:t>
            </a:r>
            <a:endParaRPr/>
          </a:p>
          <a:p>
            <a:pPr marL="0" marR="0" lvl="0" indent="0" algn="l" rtl="0">
              <a:spcBef>
                <a:spcPts val="0"/>
              </a:spcBef>
              <a:spcAft>
                <a:spcPts val="0"/>
              </a:spcAft>
              <a:buNone/>
            </a:pPr>
            <a:endParaRPr sz="2700">
              <a:solidFill>
                <a:srgbClr val="FF0000"/>
              </a:solidFill>
              <a:latin typeface="Galdeano"/>
              <a:ea typeface="Galdeano"/>
              <a:cs typeface="Galdeano"/>
              <a:sym typeface="Galdeano"/>
            </a:endParaRPr>
          </a:p>
        </p:txBody>
      </p:sp>
      <p:sp>
        <p:nvSpPr>
          <p:cNvPr id="725" name="Shape 725"/>
          <p:cNvSpPr txBox="1"/>
          <p:nvPr/>
        </p:nvSpPr>
        <p:spPr>
          <a:xfrm>
            <a:off x="282575" y="5043488"/>
            <a:ext cx="8861425" cy="4460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300">
                <a:solidFill>
                  <a:schemeClr val="dk1"/>
                </a:solidFill>
                <a:latin typeface="Galdeano"/>
                <a:ea typeface="Galdeano"/>
                <a:cs typeface="Galdeano"/>
                <a:sym typeface="Galdeano"/>
              </a:rPr>
              <a:t>Circle and label the glycerol molecule in each of the above drawings. </a:t>
            </a:r>
            <a:endParaRPr/>
          </a:p>
        </p:txBody>
      </p:sp>
      <p:sp>
        <p:nvSpPr>
          <p:cNvPr id="726" name="Shape 726"/>
          <p:cNvSpPr/>
          <p:nvPr/>
        </p:nvSpPr>
        <p:spPr>
          <a:xfrm>
            <a:off x="8440738" y="798513"/>
            <a:ext cx="703262" cy="3244850"/>
          </a:xfrm>
          <a:prstGeom prst="ellipse">
            <a:avLst/>
          </a:prstGeom>
          <a:solidFill>
            <a:schemeClr val="dk1">
              <a:alpha val="0"/>
            </a:schemeClr>
          </a:solidFill>
          <a:ln w="38100" cap="flat" cmpd="sng">
            <a:solidFill>
              <a:schemeClr val="lt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27" name="Shape 727"/>
          <p:cNvSpPr txBox="1"/>
          <p:nvPr/>
        </p:nvSpPr>
        <p:spPr>
          <a:xfrm>
            <a:off x="0" y="4078288"/>
            <a:ext cx="1762125"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0000"/>
                </a:solidFill>
                <a:latin typeface="Galdeano"/>
                <a:ea typeface="Galdeano"/>
                <a:cs typeface="Galdeano"/>
                <a:sym typeface="Galdeano"/>
              </a:rPr>
              <a:t>glycerol</a:t>
            </a:r>
            <a:endParaRPr/>
          </a:p>
        </p:txBody>
      </p:sp>
      <p:sp>
        <p:nvSpPr>
          <p:cNvPr id="728" name="Shape 728"/>
          <p:cNvSpPr txBox="1"/>
          <p:nvPr/>
        </p:nvSpPr>
        <p:spPr>
          <a:xfrm>
            <a:off x="7928437" y="4043363"/>
            <a:ext cx="1403186"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0000"/>
                </a:solidFill>
                <a:latin typeface="Galdeano"/>
                <a:ea typeface="Galdeano"/>
                <a:cs typeface="Galdeano"/>
                <a:sym typeface="Galdeano"/>
              </a:rPr>
              <a:t>glycerol</a:t>
            </a:r>
            <a:endParaRPr/>
          </a:p>
          <a:p>
            <a:pPr marL="0" marR="0" lvl="0" indent="0" algn="l" rtl="0">
              <a:spcBef>
                <a:spcPts val="0"/>
              </a:spcBef>
              <a:spcAft>
                <a:spcPts val="0"/>
              </a:spcAft>
              <a:buNone/>
            </a:pPr>
            <a:endParaRPr sz="2400" b="1">
              <a:solidFill>
                <a:schemeClr val="dk1"/>
              </a:solidFill>
              <a:latin typeface="Galdeano"/>
              <a:ea typeface="Galdeano"/>
              <a:cs typeface="Galdeano"/>
              <a:sym typeface="Galdeano"/>
            </a:endParaRPr>
          </a:p>
        </p:txBody>
      </p:sp>
      <p:sp>
        <p:nvSpPr>
          <p:cNvPr id="729" name="Shape 729"/>
          <p:cNvSpPr txBox="1"/>
          <p:nvPr/>
        </p:nvSpPr>
        <p:spPr>
          <a:xfrm>
            <a:off x="282575" y="5489575"/>
            <a:ext cx="8861425" cy="1016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900">
                <a:solidFill>
                  <a:schemeClr val="dk1"/>
                </a:solidFill>
                <a:latin typeface="Galdeano"/>
                <a:ea typeface="Galdeano"/>
                <a:cs typeface="Galdeano"/>
                <a:sym typeface="Galdeano"/>
              </a:rPr>
              <a:t>Label the three fatty acid tails in each drawing.</a:t>
            </a:r>
            <a:endParaRPr/>
          </a:p>
          <a:p>
            <a:pPr marL="0" marR="0" lvl="0" indent="0" algn="ctr" rtl="0">
              <a:spcBef>
                <a:spcPts val="0"/>
              </a:spcBef>
              <a:spcAft>
                <a:spcPts val="0"/>
              </a:spcAft>
              <a:buNone/>
            </a:pPr>
            <a:endParaRPr sz="2900">
              <a:solidFill>
                <a:schemeClr val="dk1"/>
              </a:solidFill>
              <a:latin typeface="Galdeano"/>
              <a:ea typeface="Galdeano"/>
              <a:cs typeface="Galdeano"/>
              <a:sym typeface="Galdeano"/>
            </a:endParaRPr>
          </a:p>
        </p:txBody>
      </p:sp>
      <p:sp>
        <p:nvSpPr>
          <p:cNvPr id="730" name="Shape 730"/>
          <p:cNvSpPr txBox="1"/>
          <p:nvPr/>
        </p:nvSpPr>
        <p:spPr>
          <a:xfrm>
            <a:off x="4249738" y="923925"/>
            <a:ext cx="1166812" cy="6461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Galdeano"/>
                <a:ea typeface="Galdeano"/>
                <a:cs typeface="Galdeano"/>
                <a:sym typeface="Galdeano"/>
              </a:rPr>
              <a:t>&lt;-fatty-&gt;</a:t>
            </a:r>
            <a:endParaRPr/>
          </a:p>
          <a:p>
            <a:pPr marL="0" marR="0" lvl="0" indent="0" algn="ctr" rtl="0">
              <a:spcBef>
                <a:spcPts val="0"/>
              </a:spcBef>
              <a:spcAft>
                <a:spcPts val="0"/>
              </a:spcAft>
              <a:buNone/>
            </a:pPr>
            <a:r>
              <a:rPr lang="en-US" sz="1800">
                <a:solidFill>
                  <a:schemeClr val="dk1"/>
                </a:solidFill>
                <a:latin typeface="Galdeano"/>
                <a:ea typeface="Galdeano"/>
                <a:cs typeface="Galdeano"/>
                <a:sym typeface="Galdeano"/>
              </a:rPr>
              <a:t>acid</a:t>
            </a:r>
            <a:endParaRPr/>
          </a:p>
        </p:txBody>
      </p:sp>
      <p:sp>
        <p:nvSpPr>
          <p:cNvPr id="731" name="Shape 731"/>
          <p:cNvSpPr txBox="1"/>
          <p:nvPr/>
        </p:nvSpPr>
        <p:spPr>
          <a:xfrm>
            <a:off x="4249738" y="1943100"/>
            <a:ext cx="1114425" cy="9239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Galdeano"/>
                <a:ea typeface="Galdeano"/>
                <a:cs typeface="Galdeano"/>
                <a:sym typeface="Galdeano"/>
              </a:rPr>
              <a:t>&lt;-fatty-&gt;</a:t>
            </a:r>
            <a:endParaRPr/>
          </a:p>
          <a:p>
            <a:pPr marL="0" marR="0" lvl="0" indent="0" algn="ctr" rtl="0">
              <a:spcBef>
                <a:spcPts val="0"/>
              </a:spcBef>
              <a:spcAft>
                <a:spcPts val="0"/>
              </a:spcAft>
              <a:buNone/>
            </a:pPr>
            <a:r>
              <a:rPr lang="en-US" sz="1800">
                <a:solidFill>
                  <a:schemeClr val="dk1"/>
                </a:solidFill>
                <a:latin typeface="Galdeano"/>
                <a:ea typeface="Galdeano"/>
                <a:cs typeface="Galdeano"/>
                <a:sym typeface="Galdeano"/>
              </a:rPr>
              <a:t>acid</a:t>
            </a:r>
            <a:endParaRPr/>
          </a:p>
          <a:p>
            <a:pPr marL="0" marR="0" lvl="0" indent="0" algn="l" rtl="0">
              <a:spcBef>
                <a:spcPts val="0"/>
              </a:spcBef>
              <a:spcAft>
                <a:spcPts val="0"/>
              </a:spcAft>
              <a:buNone/>
            </a:pPr>
            <a:endParaRPr sz="1800">
              <a:solidFill>
                <a:schemeClr val="dk1"/>
              </a:solidFill>
              <a:latin typeface="Galdeano"/>
              <a:ea typeface="Galdeano"/>
              <a:cs typeface="Galdeano"/>
              <a:sym typeface="Galdeano"/>
            </a:endParaRPr>
          </a:p>
        </p:txBody>
      </p:sp>
      <p:sp>
        <p:nvSpPr>
          <p:cNvPr id="732" name="Shape 732"/>
          <p:cNvSpPr txBox="1"/>
          <p:nvPr/>
        </p:nvSpPr>
        <p:spPr>
          <a:xfrm>
            <a:off x="4249738" y="3200400"/>
            <a:ext cx="1166812" cy="9239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Galdeano"/>
                <a:ea typeface="Galdeano"/>
                <a:cs typeface="Galdeano"/>
                <a:sym typeface="Galdeano"/>
              </a:rPr>
              <a:t>&lt;-fatty-&gt;</a:t>
            </a:r>
            <a:endParaRPr/>
          </a:p>
          <a:p>
            <a:pPr marL="0" marR="0" lvl="0" indent="0" algn="ctr" rtl="0">
              <a:spcBef>
                <a:spcPts val="0"/>
              </a:spcBef>
              <a:spcAft>
                <a:spcPts val="0"/>
              </a:spcAft>
              <a:buNone/>
            </a:pPr>
            <a:r>
              <a:rPr lang="en-US" sz="1800">
                <a:solidFill>
                  <a:schemeClr val="dk1"/>
                </a:solidFill>
                <a:latin typeface="Galdeano"/>
                <a:ea typeface="Galdeano"/>
                <a:cs typeface="Galdeano"/>
                <a:sym typeface="Galdeano"/>
              </a:rPr>
              <a:t>acid</a:t>
            </a:r>
            <a:endParaRPr/>
          </a:p>
          <a:p>
            <a:pPr marL="0" marR="0" lvl="0" indent="0" algn="l" rtl="0">
              <a:spcBef>
                <a:spcPts val="0"/>
              </a:spcBef>
              <a:spcAft>
                <a:spcPts val="0"/>
              </a:spcAft>
              <a:buNone/>
            </a:pPr>
            <a:endParaRPr sz="1800">
              <a:solidFill>
                <a:schemeClr val="dk1"/>
              </a:solidFill>
              <a:latin typeface="Galdeano"/>
              <a:ea typeface="Galdeano"/>
              <a:cs typeface="Galdeano"/>
              <a:sym typeface="Galdea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1"/>
                                        </p:tgtEl>
                                        <p:attrNameLst>
                                          <p:attrName>style.visibility</p:attrName>
                                        </p:attrNameLst>
                                      </p:cBhvr>
                                      <p:to>
                                        <p:strVal val="visible"/>
                                      </p:to>
                                    </p:set>
                                    <p:animEffect transition="in" filter="fade">
                                      <p:cBhvr>
                                        <p:cTn id="7" dur="1000"/>
                                        <p:tgtEl>
                                          <p:spTgt spid="7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3"/>
                                        </p:tgtEl>
                                        <p:attrNameLst>
                                          <p:attrName>style.visibility</p:attrName>
                                        </p:attrNameLst>
                                      </p:cBhvr>
                                      <p:to>
                                        <p:strVal val="visible"/>
                                      </p:to>
                                    </p:set>
                                    <p:animEffect transition="in" filter="fade">
                                      <p:cBhvr>
                                        <p:cTn id="12" dur="1000"/>
                                        <p:tgtEl>
                                          <p:spTgt spid="7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25"/>
                                        </p:tgtEl>
                                        <p:attrNameLst>
                                          <p:attrName>style.visibility</p:attrName>
                                        </p:attrNameLst>
                                      </p:cBhvr>
                                      <p:to>
                                        <p:strVal val="visible"/>
                                      </p:to>
                                    </p:set>
                                    <p:animEffect transition="in" filter="fade">
                                      <p:cBhvr>
                                        <p:cTn id="17" dur="1000"/>
                                        <p:tgtEl>
                                          <p:spTgt spid="72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2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2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27"/>
                                        </p:tgtEl>
                                        <p:attrNameLst>
                                          <p:attrName>style.visibility</p:attrName>
                                        </p:attrNameLst>
                                      </p:cBhvr>
                                      <p:to>
                                        <p:strVal val="visible"/>
                                      </p:to>
                                    </p:set>
                                    <p:animEffect transition="in" filter="fade">
                                      <p:cBhvr>
                                        <p:cTn id="30" dur="1000"/>
                                        <p:tgtEl>
                                          <p:spTgt spid="72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30"/>
                                        </p:tgtEl>
                                        <p:attrNameLst>
                                          <p:attrName>style.visibility</p:attrName>
                                        </p:attrNameLst>
                                      </p:cBhvr>
                                      <p:to>
                                        <p:strVal val="visible"/>
                                      </p:to>
                                    </p:set>
                                    <p:animEffect transition="in" filter="fade">
                                      <p:cBhvr>
                                        <p:cTn id="43" dur="500"/>
                                        <p:tgtEl>
                                          <p:spTgt spid="73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31"/>
                                        </p:tgtEl>
                                        <p:attrNameLst>
                                          <p:attrName>style.visibility</p:attrName>
                                        </p:attrNameLst>
                                      </p:cBhvr>
                                      <p:to>
                                        <p:strVal val="visible"/>
                                      </p:to>
                                    </p:set>
                                    <p:animEffect transition="in" filter="fade">
                                      <p:cBhvr>
                                        <p:cTn id="48" dur="500"/>
                                        <p:tgtEl>
                                          <p:spTgt spid="73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32"/>
                                        </p:tgtEl>
                                        <p:attrNameLst>
                                          <p:attrName>style.visibility</p:attrName>
                                        </p:attrNameLst>
                                      </p:cBhvr>
                                      <p:to>
                                        <p:strVal val="visible"/>
                                      </p:to>
                                    </p:set>
                                    <p:animEffect transition="in" filter="fade">
                                      <p:cBhvr>
                                        <p:cTn id="53" dur="500"/>
                                        <p:tgtEl>
                                          <p:spTgt spid="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pic>
        <p:nvPicPr>
          <p:cNvPr id="738" name="Shape 738" descr=":images.jpeg"/>
          <p:cNvPicPr preferRelativeResize="0"/>
          <p:nvPr/>
        </p:nvPicPr>
        <p:blipFill rotWithShape="1">
          <a:blip r:embed="rId3">
            <a:alphaModFix/>
          </a:blip>
          <a:srcRect/>
          <a:stretch/>
        </p:blipFill>
        <p:spPr>
          <a:xfrm>
            <a:off x="282575" y="798513"/>
            <a:ext cx="3967163" cy="3463925"/>
          </a:xfrm>
          <a:prstGeom prst="rect">
            <a:avLst/>
          </a:prstGeom>
          <a:noFill/>
          <a:ln>
            <a:noFill/>
          </a:ln>
        </p:spPr>
      </p:pic>
      <p:pic>
        <p:nvPicPr>
          <p:cNvPr id="739" name="Shape 739" descr=":images-2.jpeg"/>
          <p:cNvPicPr preferRelativeResize="0"/>
          <p:nvPr/>
        </p:nvPicPr>
        <p:blipFill rotWithShape="1">
          <a:blip r:embed="rId4">
            <a:alphaModFix/>
          </a:blip>
          <a:srcRect/>
          <a:stretch/>
        </p:blipFill>
        <p:spPr>
          <a:xfrm>
            <a:off x="5364163" y="798513"/>
            <a:ext cx="3779837" cy="3463925"/>
          </a:xfrm>
          <a:prstGeom prst="rect">
            <a:avLst/>
          </a:prstGeom>
          <a:noFill/>
          <a:ln>
            <a:noFill/>
          </a:ln>
        </p:spPr>
      </p:pic>
      <p:sp>
        <p:nvSpPr>
          <p:cNvPr id="740" name="Shape 740"/>
          <p:cNvSpPr txBox="1"/>
          <p:nvPr/>
        </p:nvSpPr>
        <p:spPr>
          <a:xfrm>
            <a:off x="0" y="0"/>
            <a:ext cx="9144000" cy="9239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a:solidFill>
                  <a:srgbClr val="FF0000"/>
                </a:solidFill>
                <a:latin typeface="Galdeano"/>
                <a:ea typeface="Galdeano"/>
                <a:cs typeface="Galdeano"/>
                <a:sym typeface="Galdeano"/>
              </a:rPr>
              <a:t>A lipid has </a:t>
            </a:r>
            <a:r>
              <a:rPr lang="en-US" sz="2700" u="sng">
                <a:solidFill>
                  <a:srgbClr val="FF0000"/>
                </a:solidFill>
                <a:latin typeface="Galdeano"/>
                <a:ea typeface="Galdeano"/>
                <a:cs typeface="Galdeano"/>
                <a:sym typeface="Galdeano"/>
              </a:rPr>
              <a:t>one molecule of glycerol and three fatty acid tails</a:t>
            </a:r>
            <a:r>
              <a:rPr lang="en-US" sz="2700">
                <a:solidFill>
                  <a:srgbClr val="FF0000"/>
                </a:solidFill>
                <a:latin typeface="Galdeano"/>
                <a:ea typeface="Galdeano"/>
                <a:cs typeface="Galdeano"/>
                <a:sym typeface="Galdeano"/>
              </a:rPr>
              <a:t>.</a:t>
            </a:r>
            <a:endParaRPr/>
          </a:p>
          <a:p>
            <a:pPr marL="0" marR="0" lvl="0" indent="0" algn="l" rtl="0">
              <a:spcBef>
                <a:spcPts val="0"/>
              </a:spcBef>
              <a:spcAft>
                <a:spcPts val="0"/>
              </a:spcAft>
              <a:buNone/>
            </a:pPr>
            <a:endParaRPr sz="2700">
              <a:solidFill>
                <a:srgbClr val="FF0000"/>
              </a:solidFill>
              <a:latin typeface="Galdeano"/>
              <a:ea typeface="Galdeano"/>
              <a:cs typeface="Galdeano"/>
              <a:sym typeface="Galdeano"/>
            </a:endParaRPr>
          </a:p>
        </p:txBody>
      </p:sp>
      <p:sp>
        <p:nvSpPr>
          <p:cNvPr id="741" name="Shape 741"/>
          <p:cNvSpPr txBox="1"/>
          <p:nvPr/>
        </p:nvSpPr>
        <p:spPr>
          <a:xfrm>
            <a:off x="4249738" y="923925"/>
            <a:ext cx="1166812" cy="6461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Galdeano"/>
                <a:ea typeface="Galdeano"/>
                <a:cs typeface="Galdeano"/>
                <a:sym typeface="Galdeano"/>
              </a:rPr>
              <a:t>&lt;-fatty-&gt;</a:t>
            </a:r>
            <a:endParaRPr/>
          </a:p>
          <a:p>
            <a:pPr marL="0" marR="0" lvl="0" indent="0" algn="ctr" rtl="0">
              <a:spcBef>
                <a:spcPts val="0"/>
              </a:spcBef>
              <a:spcAft>
                <a:spcPts val="0"/>
              </a:spcAft>
              <a:buNone/>
            </a:pPr>
            <a:r>
              <a:rPr lang="en-US" sz="1800">
                <a:solidFill>
                  <a:schemeClr val="dk1"/>
                </a:solidFill>
                <a:latin typeface="Galdeano"/>
                <a:ea typeface="Galdeano"/>
                <a:cs typeface="Galdeano"/>
                <a:sym typeface="Galdeano"/>
              </a:rPr>
              <a:t>acid</a:t>
            </a:r>
            <a:endParaRPr/>
          </a:p>
        </p:txBody>
      </p:sp>
      <p:sp>
        <p:nvSpPr>
          <p:cNvPr id="742" name="Shape 742"/>
          <p:cNvSpPr txBox="1"/>
          <p:nvPr/>
        </p:nvSpPr>
        <p:spPr>
          <a:xfrm>
            <a:off x="4249738" y="1943100"/>
            <a:ext cx="1114425" cy="9239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Galdeano"/>
                <a:ea typeface="Galdeano"/>
                <a:cs typeface="Galdeano"/>
                <a:sym typeface="Galdeano"/>
              </a:rPr>
              <a:t>&lt;-fatty-&gt;</a:t>
            </a:r>
            <a:endParaRPr/>
          </a:p>
          <a:p>
            <a:pPr marL="0" marR="0" lvl="0" indent="0" algn="ctr" rtl="0">
              <a:spcBef>
                <a:spcPts val="0"/>
              </a:spcBef>
              <a:spcAft>
                <a:spcPts val="0"/>
              </a:spcAft>
              <a:buNone/>
            </a:pPr>
            <a:r>
              <a:rPr lang="en-US" sz="1800">
                <a:solidFill>
                  <a:schemeClr val="dk1"/>
                </a:solidFill>
                <a:latin typeface="Galdeano"/>
                <a:ea typeface="Galdeano"/>
                <a:cs typeface="Galdeano"/>
                <a:sym typeface="Galdeano"/>
              </a:rPr>
              <a:t>acid</a:t>
            </a:r>
            <a:endParaRPr/>
          </a:p>
          <a:p>
            <a:pPr marL="0" marR="0" lvl="0" indent="0" algn="l" rtl="0">
              <a:spcBef>
                <a:spcPts val="0"/>
              </a:spcBef>
              <a:spcAft>
                <a:spcPts val="0"/>
              </a:spcAft>
              <a:buNone/>
            </a:pPr>
            <a:endParaRPr sz="1800">
              <a:solidFill>
                <a:schemeClr val="dk1"/>
              </a:solidFill>
              <a:latin typeface="Galdeano"/>
              <a:ea typeface="Galdeano"/>
              <a:cs typeface="Galdeano"/>
              <a:sym typeface="Galdeano"/>
            </a:endParaRPr>
          </a:p>
        </p:txBody>
      </p:sp>
      <p:sp>
        <p:nvSpPr>
          <p:cNvPr id="743" name="Shape 743"/>
          <p:cNvSpPr txBox="1"/>
          <p:nvPr/>
        </p:nvSpPr>
        <p:spPr>
          <a:xfrm>
            <a:off x="4249738" y="3200400"/>
            <a:ext cx="1166812" cy="9239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Galdeano"/>
                <a:ea typeface="Galdeano"/>
                <a:cs typeface="Galdeano"/>
                <a:sym typeface="Galdeano"/>
              </a:rPr>
              <a:t>&lt;-fatty-&gt;</a:t>
            </a:r>
            <a:endParaRPr/>
          </a:p>
          <a:p>
            <a:pPr marL="0" marR="0" lvl="0" indent="0" algn="ctr" rtl="0">
              <a:spcBef>
                <a:spcPts val="0"/>
              </a:spcBef>
              <a:spcAft>
                <a:spcPts val="0"/>
              </a:spcAft>
              <a:buNone/>
            </a:pPr>
            <a:r>
              <a:rPr lang="en-US" sz="1800">
                <a:solidFill>
                  <a:schemeClr val="dk1"/>
                </a:solidFill>
                <a:latin typeface="Galdeano"/>
                <a:ea typeface="Galdeano"/>
                <a:cs typeface="Galdeano"/>
                <a:sym typeface="Galdeano"/>
              </a:rPr>
              <a:t>acid</a:t>
            </a:r>
            <a:endParaRPr/>
          </a:p>
          <a:p>
            <a:pPr marL="0" marR="0" lvl="0" indent="0" algn="l" rtl="0">
              <a:spcBef>
                <a:spcPts val="0"/>
              </a:spcBef>
              <a:spcAft>
                <a:spcPts val="0"/>
              </a:spcAft>
              <a:buNone/>
            </a:pPr>
            <a:endParaRPr sz="1800">
              <a:solidFill>
                <a:schemeClr val="dk1"/>
              </a:solidFill>
              <a:latin typeface="Galdeano"/>
              <a:ea typeface="Galdeano"/>
              <a:cs typeface="Galdeano"/>
              <a:sym typeface="Galdeano"/>
            </a:endParaRPr>
          </a:p>
        </p:txBody>
      </p:sp>
      <p:sp>
        <p:nvSpPr>
          <p:cNvPr id="744" name="Shape 744"/>
          <p:cNvSpPr txBox="1"/>
          <p:nvPr/>
        </p:nvSpPr>
        <p:spPr>
          <a:xfrm>
            <a:off x="0" y="4689475"/>
            <a:ext cx="9144000" cy="80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300">
                <a:solidFill>
                  <a:schemeClr val="dk1"/>
                </a:solidFill>
                <a:latin typeface="Galdeano"/>
                <a:ea typeface="Galdeano"/>
                <a:cs typeface="Galdeano"/>
                <a:sym typeface="Galdeano"/>
              </a:rPr>
              <a:t>If a fatty acid tail has at least one _________________________, it is said to be an ____________fat. </a:t>
            </a:r>
            <a:endParaRPr/>
          </a:p>
        </p:txBody>
      </p:sp>
      <p:sp>
        <p:nvSpPr>
          <p:cNvPr id="745" name="Shape 745"/>
          <p:cNvSpPr txBox="1"/>
          <p:nvPr/>
        </p:nvSpPr>
        <p:spPr>
          <a:xfrm>
            <a:off x="3708088" y="4652950"/>
            <a:ext cx="4160700" cy="44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rgbClr val="46186A"/>
                </a:solidFill>
                <a:latin typeface="Galdeano"/>
                <a:ea typeface="Galdeano"/>
                <a:cs typeface="Galdeano"/>
                <a:sym typeface="Galdeano"/>
              </a:rPr>
              <a:t>carbon-carbon double bond</a:t>
            </a:r>
            <a:endParaRPr sz="2100"/>
          </a:p>
        </p:txBody>
      </p:sp>
      <p:sp>
        <p:nvSpPr>
          <p:cNvPr id="746" name="Shape 746"/>
          <p:cNvSpPr txBox="1"/>
          <p:nvPr/>
        </p:nvSpPr>
        <p:spPr>
          <a:xfrm>
            <a:off x="-12" y="5054125"/>
            <a:ext cx="3575100" cy="44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300">
                <a:solidFill>
                  <a:srgbClr val="47186B"/>
                </a:solidFill>
                <a:latin typeface="Galdeano"/>
                <a:ea typeface="Galdeano"/>
                <a:cs typeface="Galdeano"/>
                <a:sym typeface="Galdeano"/>
              </a:rPr>
              <a:t>unsaturated</a:t>
            </a:r>
            <a:endParaRPr/>
          </a:p>
        </p:txBody>
      </p:sp>
      <p:sp>
        <p:nvSpPr>
          <p:cNvPr id="747" name="Shape 747"/>
          <p:cNvSpPr txBox="1"/>
          <p:nvPr/>
        </p:nvSpPr>
        <p:spPr>
          <a:xfrm>
            <a:off x="0" y="5489575"/>
            <a:ext cx="9144000" cy="12461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a:solidFill>
                  <a:srgbClr val="951414"/>
                </a:solidFill>
                <a:latin typeface="Galdeano"/>
                <a:ea typeface="Galdeano"/>
                <a:cs typeface="Galdeano"/>
                <a:sym typeface="Galdeano"/>
              </a:rPr>
              <a:t>If a fatty acid tail has no ________________________, it is said to be a ________ fat.</a:t>
            </a:r>
            <a:endParaRPr/>
          </a:p>
          <a:p>
            <a:pPr marL="0" marR="0" lvl="0" indent="0" algn="l" rtl="0">
              <a:spcBef>
                <a:spcPts val="0"/>
              </a:spcBef>
              <a:spcAft>
                <a:spcPts val="0"/>
              </a:spcAft>
              <a:buNone/>
            </a:pPr>
            <a:endParaRPr sz="2500">
              <a:solidFill>
                <a:srgbClr val="951414"/>
              </a:solidFill>
              <a:latin typeface="Galdeano"/>
              <a:ea typeface="Galdeano"/>
              <a:cs typeface="Galdeano"/>
              <a:sym typeface="Galdeano"/>
            </a:endParaRPr>
          </a:p>
        </p:txBody>
      </p:sp>
      <p:sp>
        <p:nvSpPr>
          <p:cNvPr id="748" name="Shape 748"/>
          <p:cNvSpPr txBox="1"/>
          <p:nvPr/>
        </p:nvSpPr>
        <p:spPr>
          <a:xfrm>
            <a:off x="2916248" y="5342484"/>
            <a:ext cx="4160700" cy="80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rgbClr val="47186B"/>
                </a:solidFill>
                <a:latin typeface="Galdeano"/>
                <a:ea typeface="Galdeano"/>
                <a:cs typeface="Galdeano"/>
                <a:sym typeface="Galdeano"/>
              </a:rPr>
              <a:t>carbon-carbon double bonds</a:t>
            </a:r>
            <a:endParaRPr sz="2100"/>
          </a:p>
          <a:p>
            <a:pPr marL="0" marR="0" lvl="0" indent="0" algn="l" rtl="0">
              <a:spcBef>
                <a:spcPts val="0"/>
              </a:spcBef>
              <a:spcAft>
                <a:spcPts val="0"/>
              </a:spcAft>
              <a:buNone/>
            </a:pPr>
            <a:endParaRPr sz="2200">
              <a:solidFill>
                <a:schemeClr val="dk1"/>
              </a:solidFill>
              <a:latin typeface="Galdeano"/>
              <a:ea typeface="Galdeano"/>
              <a:cs typeface="Galdeano"/>
              <a:sym typeface="Galdeano"/>
            </a:endParaRPr>
          </a:p>
        </p:txBody>
      </p:sp>
      <p:sp>
        <p:nvSpPr>
          <p:cNvPr id="749" name="Shape 749"/>
          <p:cNvSpPr txBox="1"/>
          <p:nvPr/>
        </p:nvSpPr>
        <p:spPr>
          <a:xfrm>
            <a:off x="-12" y="5907728"/>
            <a:ext cx="3368700" cy="446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100">
                <a:solidFill>
                  <a:srgbClr val="46186A"/>
                </a:solidFill>
                <a:latin typeface="Galdeano"/>
                <a:ea typeface="Galdeano"/>
                <a:cs typeface="Galdeano"/>
                <a:sym typeface="Galdeano"/>
              </a:rPr>
              <a:t>saturated </a:t>
            </a:r>
            <a:endParaRPr sz="2000"/>
          </a:p>
        </p:txBody>
      </p:sp>
      <p:sp>
        <p:nvSpPr>
          <p:cNvPr id="750" name="Shape 750"/>
          <p:cNvSpPr txBox="1"/>
          <p:nvPr/>
        </p:nvSpPr>
        <p:spPr>
          <a:xfrm>
            <a:off x="2916238" y="5999163"/>
            <a:ext cx="6227762" cy="12938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chemeClr val="lt1"/>
                </a:solidFill>
                <a:latin typeface="Galdeano"/>
                <a:ea typeface="Galdeano"/>
                <a:cs typeface="Galdeano"/>
                <a:sym typeface="Galdeano"/>
              </a:rPr>
              <a:t>Which of these drawings is a saturated fat?  Which is an unsaturated fat?</a:t>
            </a:r>
            <a:endParaRPr/>
          </a:p>
          <a:p>
            <a:pPr marL="0" marR="0" lvl="0" indent="0" algn="l" rtl="0">
              <a:spcBef>
                <a:spcPts val="0"/>
              </a:spcBef>
              <a:spcAft>
                <a:spcPts val="0"/>
              </a:spcAft>
              <a:buNone/>
            </a:pPr>
            <a:endParaRPr sz="2600">
              <a:solidFill>
                <a:schemeClr val="lt1"/>
              </a:solidFill>
              <a:latin typeface="Galdeano"/>
              <a:ea typeface="Galdeano"/>
              <a:cs typeface="Galdeano"/>
              <a:sym typeface="Galdeano"/>
            </a:endParaRPr>
          </a:p>
        </p:txBody>
      </p:sp>
      <p:sp>
        <p:nvSpPr>
          <p:cNvPr id="751" name="Shape 751"/>
          <p:cNvSpPr txBox="1"/>
          <p:nvPr/>
        </p:nvSpPr>
        <p:spPr>
          <a:xfrm flipH="1">
            <a:off x="914400" y="4124325"/>
            <a:ext cx="2609850" cy="5222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0000FF"/>
                </a:solidFill>
                <a:latin typeface="Galdeano"/>
                <a:ea typeface="Galdeano"/>
                <a:cs typeface="Galdeano"/>
                <a:sym typeface="Galdeano"/>
              </a:rPr>
              <a:t>Unsaturated fat</a:t>
            </a:r>
            <a:endParaRPr/>
          </a:p>
        </p:txBody>
      </p:sp>
      <p:sp>
        <p:nvSpPr>
          <p:cNvPr id="752" name="Shape 752"/>
          <p:cNvSpPr txBox="1"/>
          <p:nvPr/>
        </p:nvSpPr>
        <p:spPr>
          <a:xfrm>
            <a:off x="5973763" y="4165600"/>
            <a:ext cx="2928937" cy="523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0000FF"/>
                </a:solidFill>
                <a:latin typeface="Galdeano"/>
                <a:ea typeface="Galdeano"/>
                <a:cs typeface="Galdeano"/>
                <a:sym typeface="Galdeano"/>
              </a:rPr>
              <a:t>Saturated fat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8"/>
                                        </p:tgtEl>
                                        <p:attrNameLst>
                                          <p:attrName>style.visibility</p:attrName>
                                        </p:attrNameLst>
                                      </p:cBhvr>
                                      <p:to>
                                        <p:strVal val="visible"/>
                                      </p:to>
                                    </p:set>
                                    <p:animEffect transition="in" filter="fade">
                                      <p:cBhvr>
                                        <p:cTn id="7" dur="1000"/>
                                        <p:tgtEl>
                                          <p:spTgt spid="7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9"/>
                                        </p:tgtEl>
                                        <p:attrNameLst>
                                          <p:attrName>style.visibility</p:attrName>
                                        </p:attrNameLst>
                                      </p:cBhvr>
                                      <p:to>
                                        <p:strVal val="visible"/>
                                      </p:to>
                                    </p:set>
                                    <p:animEffect transition="in" filter="fade">
                                      <p:cBhvr>
                                        <p:cTn id="12" dur="1000"/>
                                        <p:tgtEl>
                                          <p:spTgt spid="7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1"/>
                                        </p:tgtEl>
                                        <p:attrNameLst>
                                          <p:attrName>style.visibility</p:attrName>
                                        </p:attrNameLst>
                                      </p:cBhvr>
                                      <p:to>
                                        <p:strVal val="visible"/>
                                      </p:to>
                                    </p:set>
                                    <p:animEffect transition="in" filter="fade">
                                      <p:cBhvr>
                                        <p:cTn id="17" dur="500"/>
                                        <p:tgtEl>
                                          <p:spTgt spid="7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2"/>
                                        </p:tgtEl>
                                        <p:attrNameLst>
                                          <p:attrName>style.visibility</p:attrName>
                                        </p:attrNameLst>
                                      </p:cBhvr>
                                      <p:to>
                                        <p:strVal val="visible"/>
                                      </p:to>
                                    </p:set>
                                    <p:animEffect transition="in" filter="fade">
                                      <p:cBhvr>
                                        <p:cTn id="22" dur="500"/>
                                        <p:tgtEl>
                                          <p:spTgt spid="7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43"/>
                                        </p:tgtEl>
                                        <p:attrNameLst>
                                          <p:attrName>style.visibility</p:attrName>
                                        </p:attrNameLst>
                                      </p:cBhvr>
                                      <p:to>
                                        <p:strVal val="visible"/>
                                      </p:to>
                                    </p:set>
                                    <p:animEffect transition="in" filter="fade">
                                      <p:cBhvr>
                                        <p:cTn id="27" dur="500"/>
                                        <p:tgtEl>
                                          <p:spTgt spid="7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44"/>
                                        </p:tgtEl>
                                        <p:attrNameLst>
                                          <p:attrName>style.visibility</p:attrName>
                                        </p:attrNameLst>
                                      </p:cBhvr>
                                      <p:to>
                                        <p:strVal val="visible"/>
                                      </p:to>
                                    </p:set>
                                    <p:animEffect transition="in" filter="fade">
                                      <p:cBhvr>
                                        <p:cTn id="32" dur="1000"/>
                                        <p:tgtEl>
                                          <p:spTgt spid="744"/>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745"/>
                                        </p:tgtEl>
                                        <p:attrNameLst>
                                          <p:attrName>style.visibility</p:attrName>
                                        </p:attrNameLst>
                                      </p:cBhvr>
                                      <p:to>
                                        <p:strVal val="visible"/>
                                      </p:to>
                                    </p:set>
                                    <p:anim calcmode="lin" valueType="num">
                                      <p:cBhvr additive="base">
                                        <p:cTn id="37" dur="500"/>
                                        <p:tgtEl>
                                          <p:spTgt spid="745"/>
                                        </p:tgtEl>
                                        <p:attrNameLst>
                                          <p:attrName>ppt_w</p:attrName>
                                        </p:attrNameLst>
                                      </p:cBhvr>
                                      <p:tavLst>
                                        <p:tav tm="0">
                                          <p:val>
                                            <p:strVal val="0"/>
                                          </p:val>
                                        </p:tav>
                                        <p:tav tm="100000">
                                          <p:val>
                                            <p:strVal val="#ppt_w"/>
                                          </p:val>
                                        </p:tav>
                                      </p:tavLst>
                                    </p:anim>
                                    <p:anim calcmode="lin" valueType="num">
                                      <p:cBhvr additive="base">
                                        <p:cTn id="38" dur="500"/>
                                        <p:tgtEl>
                                          <p:spTgt spid="745"/>
                                        </p:tgtEl>
                                        <p:attrNameLst>
                                          <p:attrName>ppt_h</p:attrName>
                                        </p:attrNameLst>
                                      </p:cBhvr>
                                      <p:tavLst>
                                        <p:tav tm="0">
                                          <p:val>
                                            <p:str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746"/>
                                        </p:tgtEl>
                                        <p:attrNameLst>
                                          <p:attrName>style.visibility</p:attrName>
                                        </p:attrNameLst>
                                      </p:cBhvr>
                                      <p:to>
                                        <p:strVal val="visible"/>
                                      </p:to>
                                    </p:set>
                                    <p:anim calcmode="lin" valueType="num">
                                      <p:cBhvr additive="base">
                                        <p:cTn id="43" dur="500"/>
                                        <p:tgtEl>
                                          <p:spTgt spid="746"/>
                                        </p:tgtEl>
                                        <p:attrNameLst>
                                          <p:attrName>ppt_w</p:attrName>
                                        </p:attrNameLst>
                                      </p:cBhvr>
                                      <p:tavLst>
                                        <p:tav tm="0">
                                          <p:val>
                                            <p:strVal val="0"/>
                                          </p:val>
                                        </p:tav>
                                        <p:tav tm="100000">
                                          <p:val>
                                            <p:strVal val="#ppt_w"/>
                                          </p:val>
                                        </p:tav>
                                      </p:tavLst>
                                    </p:anim>
                                    <p:anim calcmode="lin" valueType="num">
                                      <p:cBhvr additive="base">
                                        <p:cTn id="44" dur="500"/>
                                        <p:tgtEl>
                                          <p:spTgt spid="746"/>
                                        </p:tgtEl>
                                        <p:attrNameLst>
                                          <p:attrName>ppt_h</p:attrName>
                                        </p:attrNameLst>
                                      </p:cBhvr>
                                      <p:tavLst>
                                        <p:tav tm="0">
                                          <p:val>
                                            <p:str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47"/>
                                        </p:tgtEl>
                                        <p:attrNameLst>
                                          <p:attrName>style.visibility</p:attrName>
                                        </p:attrNameLst>
                                      </p:cBhvr>
                                      <p:to>
                                        <p:strVal val="visible"/>
                                      </p:to>
                                    </p:set>
                                    <p:animEffect transition="in" filter="fade">
                                      <p:cBhvr>
                                        <p:cTn id="49" dur="1000"/>
                                        <p:tgtEl>
                                          <p:spTgt spid="747"/>
                                        </p:tgtEl>
                                      </p:cBhvr>
                                    </p:animEffect>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748"/>
                                        </p:tgtEl>
                                        <p:attrNameLst>
                                          <p:attrName>style.visibility</p:attrName>
                                        </p:attrNameLst>
                                      </p:cBhvr>
                                      <p:to>
                                        <p:strVal val="visible"/>
                                      </p:to>
                                    </p:set>
                                    <p:anim calcmode="lin" valueType="num">
                                      <p:cBhvr additive="base">
                                        <p:cTn id="54" dur="500"/>
                                        <p:tgtEl>
                                          <p:spTgt spid="748"/>
                                        </p:tgtEl>
                                        <p:attrNameLst>
                                          <p:attrName>ppt_w</p:attrName>
                                        </p:attrNameLst>
                                      </p:cBhvr>
                                      <p:tavLst>
                                        <p:tav tm="0">
                                          <p:val>
                                            <p:strVal val="0"/>
                                          </p:val>
                                        </p:tav>
                                        <p:tav tm="100000">
                                          <p:val>
                                            <p:strVal val="#ppt_w"/>
                                          </p:val>
                                        </p:tav>
                                      </p:tavLst>
                                    </p:anim>
                                    <p:anim calcmode="lin" valueType="num">
                                      <p:cBhvr additive="base">
                                        <p:cTn id="55" dur="500"/>
                                        <p:tgtEl>
                                          <p:spTgt spid="748"/>
                                        </p:tgtEl>
                                        <p:attrNameLst>
                                          <p:attrName>ppt_h</p:attrName>
                                        </p:attrNameLst>
                                      </p:cBhvr>
                                      <p:tavLst>
                                        <p:tav tm="0">
                                          <p:val>
                                            <p:str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nodeType="clickEffect">
                                  <p:stCondLst>
                                    <p:cond delay="0"/>
                                  </p:stCondLst>
                                  <p:childTnLst>
                                    <p:set>
                                      <p:cBhvr>
                                        <p:cTn id="59" dur="1" fill="hold">
                                          <p:stCondLst>
                                            <p:cond delay="0"/>
                                          </p:stCondLst>
                                        </p:cTn>
                                        <p:tgtEl>
                                          <p:spTgt spid="749"/>
                                        </p:tgtEl>
                                        <p:attrNameLst>
                                          <p:attrName>style.visibility</p:attrName>
                                        </p:attrNameLst>
                                      </p:cBhvr>
                                      <p:to>
                                        <p:strVal val="visible"/>
                                      </p:to>
                                    </p:set>
                                    <p:anim calcmode="lin" valueType="num">
                                      <p:cBhvr additive="base">
                                        <p:cTn id="60" dur="500"/>
                                        <p:tgtEl>
                                          <p:spTgt spid="749"/>
                                        </p:tgtEl>
                                        <p:attrNameLst>
                                          <p:attrName>ppt_w</p:attrName>
                                        </p:attrNameLst>
                                      </p:cBhvr>
                                      <p:tavLst>
                                        <p:tav tm="0">
                                          <p:val>
                                            <p:strVal val="0"/>
                                          </p:val>
                                        </p:tav>
                                        <p:tav tm="100000">
                                          <p:val>
                                            <p:strVal val="#ppt_w"/>
                                          </p:val>
                                        </p:tav>
                                      </p:tavLst>
                                    </p:anim>
                                    <p:anim calcmode="lin" valueType="num">
                                      <p:cBhvr additive="base">
                                        <p:cTn id="61" dur="500"/>
                                        <p:tgtEl>
                                          <p:spTgt spid="749"/>
                                        </p:tgtEl>
                                        <p:attrNameLst>
                                          <p:attrName>ppt_h</p:attrName>
                                        </p:attrNameLst>
                                      </p:cBhvr>
                                      <p:tavLst>
                                        <p:tav tm="0">
                                          <p:val>
                                            <p:str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750"/>
                                        </p:tgtEl>
                                        <p:attrNameLst>
                                          <p:attrName>style.visibility</p:attrName>
                                        </p:attrNameLst>
                                      </p:cBhvr>
                                      <p:to>
                                        <p:strVal val="visible"/>
                                      </p:to>
                                    </p:set>
                                    <p:animEffect transition="in" filter="fade">
                                      <p:cBhvr>
                                        <p:cTn id="66" dur="1822"/>
                                        <p:tgtEl>
                                          <p:spTgt spid="75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751"/>
                                        </p:tgtEl>
                                        <p:attrNameLst>
                                          <p:attrName>style.visibility</p:attrName>
                                        </p:attrNameLst>
                                      </p:cBhvr>
                                      <p:to>
                                        <p:strVal val="visible"/>
                                      </p:to>
                                    </p:set>
                                    <p:animEffect transition="in" filter="fade">
                                      <p:cBhvr>
                                        <p:cTn id="71" dur="500"/>
                                        <p:tgtEl>
                                          <p:spTgt spid="75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752"/>
                                        </p:tgtEl>
                                        <p:attrNameLst>
                                          <p:attrName>style.visibility</p:attrName>
                                        </p:attrNameLst>
                                      </p:cBhvr>
                                      <p:to>
                                        <p:strVal val="visible"/>
                                      </p:to>
                                    </p:set>
                                    <p:animEffect transition="in" filter="fade">
                                      <p:cBhvr>
                                        <p:cTn id="76" dur="500"/>
                                        <p:tgtEl>
                                          <p:spTgt spid="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pic>
        <p:nvPicPr>
          <p:cNvPr id="758" name="Shape 758" descr="images-8.jpeg"/>
          <p:cNvPicPr preferRelativeResize="0"/>
          <p:nvPr/>
        </p:nvPicPr>
        <p:blipFill rotWithShape="1">
          <a:blip r:embed="rId3">
            <a:alphaModFix/>
          </a:blip>
          <a:srcRect/>
          <a:stretch/>
        </p:blipFill>
        <p:spPr>
          <a:xfrm>
            <a:off x="0" y="0"/>
            <a:ext cx="4314825" cy="2679700"/>
          </a:xfrm>
          <a:prstGeom prst="rect">
            <a:avLst/>
          </a:prstGeom>
          <a:noFill/>
          <a:ln>
            <a:noFill/>
          </a:ln>
        </p:spPr>
      </p:pic>
      <p:pic>
        <p:nvPicPr>
          <p:cNvPr id="759" name="Shape 759" descr="butter.jpeg"/>
          <p:cNvPicPr preferRelativeResize="0"/>
          <p:nvPr/>
        </p:nvPicPr>
        <p:blipFill rotWithShape="1">
          <a:blip r:embed="rId4">
            <a:alphaModFix/>
          </a:blip>
          <a:srcRect/>
          <a:stretch/>
        </p:blipFill>
        <p:spPr>
          <a:xfrm>
            <a:off x="5297488" y="1917700"/>
            <a:ext cx="3289300" cy="2463800"/>
          </a:xfrm>
          <a:prstGeom prst="rect">
            <a:avLst/>
          </a:prstGeom>
          <a:noFill/>
          <a:ln w="76200" cap="flat" cmpd="sng">
            <a:solidFill>
              <a:srgbClr val="FFFF00"/>
            </a:solidFill>
            <a:prstDash val="solid"/>
            <a:round/>
            <a:headEnd type="none" w="med" len="med"/>
            <a:tailEnd type="none" w="med" len="med"/>
          </a:ln>
        </p:spPr>
      </p:pic>
      <p:pic>
        <p:nvPicPr>
          <p:cNvPr id="760" name="Shape 760" descr="oil.jpeg"/>
          <p:cNvPicPr preferRelativeResize="0"/>
          <p:nvPr/>
        </p:nvPicPr>
        <p:blipFill rotWithShape="1">
          <a:blip r:embed="rId5">
            <a:alphaModFix/>
          </a:blip>
          <a:srcRect/>
          <a:stretch/>
        </p:blipFill>
        <p:spPr>
          <a:xfrm>
            <a:off x="2565400" y="3246438"/>
            <a:ext cx="1982788" cy="2646362"/>
          </a:xfrm>
          <a:prstGeom prst="rect">
            <a:avLst/>
          </a:prstGeom>
          <a:noFill/>
          <a:ln w="76200" cap="flat" cmpd="sng">
            <a:solidFill>
              <a:srgbClr val="660066"/>
            </a:solidFill>
            <a:prstDash val="solid"/>
            <a:round/>
            <a:headEnd type="none" w="med" len="med"/>
            <a:tailEnd type="none" w="med" len="med"/>
          </a:ln>
        </p:spPr>
      </p:pic>
      <p:sp>
        <p:nvSpPr>
          <p:cNvPr id="761" name="Shape 761"/>
          <p:cNvSpPr txBox="1"/>
          <p:nvPr/>
        </p:nvSpPr>
        <p:spPr>
          <a:xfrm>
            <a:off x="4383088" y="180975"/>
            <a:ext cx="3870325" cy="10461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100">
                <a:solidFill>
                  <a:srgbClr val="0000FF"/>
                </a:solidFill>
                <a:latin typeface="Galdeano"/>
                <a:ea typeface="Galdeano"/>
                <a:cs typeface="Galdeano"/>
                <a:sym typeface="Galdeano"/>
              </a:rPr>
              <a:t>Is this a saturated or an unsaturated fat?</a:t>
            </a:r>
            <a:endParaRPr/>
          </a:p>
        </p:txBody>
      </p:sp>
      <p:sp>
        <p:nvSpPr>
          <p:cNvPr id="762" name="Shape 762"/>
          <p:cNvSpPr txBox="1"/>
          <p:nvPr/>
        </p:nvSpPr>
        <p:spPr>
          <a:xfrm>
            <a:off x="4729163" y="1227138"/>
            <a:ext cx="3201987" cy="5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a:solidFill>
                  <a:schemeClr val="dk1"/>
                </a:solidFill>
                <a:latin typeface="Galdeano"/>
                <a:ea typeface="Galdeano"/>
                <a:cs typeface="Galdeano"/>
                <a:sym typeface="Galdeano"/>
              </a:rPr>
              <a:t>It is unsaturated.</a:t>
            </a:r>
            <a:endParaRPr/>
          </a:p>
        </p:txBody>
      </p:sp>
      <p:sp>
        <p:nvSpPr>
          <p:cNvPr id="763" name="Shape 763"/>
          <p:cNvSpPr txBox="1"/>
          <p:nvPr/>
        </p:nvSpPr>
        <p:spPr>
          <a:xfrm>
            <a:off x="4911725" y="4600575"/>
            <a:ext cx="4392613" cy="12922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chemeClr val="dk1"/>
                </a:solidFill>
                <a:latin typeface="Galdeano"/>
                <a:ea typeface="Galdeano"/>
                <a:cs typeface="Galdeano"/>
                <a:sym typeface="Galdeano"/>
              </a:rPr>
              <a:t>Saturated fats tend to be _____ at room temperature.  Examples are: </a:t>
            </a:r>
            <a:endParaRPr/>
          </a:p>
        </p:txBody>
      </p:sp>
      <p:sp>
        <p:nvSpPr>
          <p:cNvPr id="764" name="Shape 764"/>
          <p:cNvSpPr txBox="1"/>
          <p:nvPr/>
        </p:nvSpPr>
        <p:spPr>
          <a:xfrm>
            <a:off x="8253435" y="4600568"/>
            <a:ext cx="1841400" cy="5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rgbClr val="6A24A0"/>
                </a:solidFill>
                <a:latin typeface="Galdeano"/>
                <a:ea typeface="Galdeano"/>
                <a:cs typeface="Galdeano"/>
                <a:sym typeface="Galdeano"/>
              </a:rPr>
              <a:t>solid</a:t>
            </a:r>
            <a:endParaRPr/>
          </a:p>
        </p:txBody>
      </p:sp>
      <p:sp>
        <p:nvSpPr>
          <p:cNvPr id="765" name="Shape 765"/>
          <p:cNvSpPr txBox="1"/>
          <p:nvPr/>
        </p:nvSpPr>
        <p:spPr>
          <a:xfrm>
            <a:off x="5092700" y="5892800"/>
            <a:ext cx="4051300" cy="492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rgbClr val="6A24A0"/>
                </a:solidFill>
                <a:latin typeface="Galdeano"/>
                <a:ea typeface="Galdeano"/>
                <a:cs typeface="Galdeano"/>
                <a:sym typeface="Galdeano"/>
              </a:rPr>
              <a:t>shortening, lard, or butter. </a:t>
            </a:r>
            <a:endParaRPr/>
          </a:p>
        </p:txBody>
      </p:sp>
      <p:sp>
        <p:nvSpPr>
          <p:cNvPr id="766" name="Shape 766"/>
          <p:cNvSpPr txBox="1"/>
          <p:nvPr/>
        </p:nvSpPr>
        <p:spPr>
          <a:xfrm>
            <a:off x="0" y="2679700"/>
            <a:ext cx="2565400" cy="37861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a:solidFill>
                  <a:srgbClr val="941414"/>
                </a:solidFill>
                <a:latin typeface="Galdeano"/>
                <a:ea typeface="Galdeano"/>
                <a:cs typeface="Galdeano"/>
                <a:sym typeface="Galdeano"/>
              </a:rPr>
              <a:t>Unsaturated fats tend to be ______ at room temperature.  Examples are olive oil and vegetable oil. </a:t>
            </a:r>
            <a:endParaRPr/>
          </a:p>
        </p:txBody>
      </p:sp>
      <p:sp>
        <p:nvSpPr>
          <p:cNvPr id="767" name="Shape 767"/>
          <p:cNvSpPr txBox="1"/>
          <p:nvPr/>
        </p:nvSpPr>
        <p:spPr>
          <a:xfrm>
            <a:off x="80537" y="3590099"/>
            <a:ext cx="1982700" cy="55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a:solidFill>
                  <a:srgbClr val="0000FF"/>
                </a:solidFill>
                <a:latin typeface="Galdeano"/>
                <a:ea typeface="Galdeano"/>
                <a:cs typeface="Galdeano"/>
                <a:sym typeface="Galdeano"/>
              </a:rPr>
              <a:t>liquid</a:t>
            </a:r>
            <a:endParaRPr/>
          </a:p>
        </p:txBody>
      </p:sp>
      <p:pic>
        <p:nvPicPr>
          <p:cNvPr id="768" name="Shape 768" descr="images.jpeg"/>
          <p:cNvPicPr preferRelativeResize="0"/>
          <p:nvPr/>
        </p:nvPicPr>
        <p:blipFill rotWithShape="1">
          <a:blip r:embed="rId6">
            <a:alphaModFix/>
          </a:blip>
          <a:srcRect/>
          <a:stretch/>
        </p:blipFill>
        <p:spPr>
          <a:xfrm rot="-1810241">
            <a:off x="5337175" y="2206625"/>
            <a:ext cx="1287463" cy="5064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62"/>
                                        </p:tgtEl>
                                        <p:attrNameLst>
                                          <p:attrName>style.visibility</p:attrName>
                                        </p:attrNameLst>
                                      </p:cBhvr>
                                      <p:to>
                                        <p:strVal val="visible"/>
                                      </p:to>
                                    </p:set>
                                    <p:animEffect transition="in" filter="fade">
                                      <p:cBhvr>
                                        <p:cTn id="11" dur="1000"/>
                                        <p:tgtEl>
                                          <p:spTgt spid="76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59"/>
                                        </p:tgtEl>
                                        <p:attrNameLst>
                                          <p:attrName>style.visibility</p:attrName>
                                        </p:attrNameLst>
                                      </p:cBhvr>
                                      <p:to>
                                        <p:strVal val="visible"/>
                                      </p:to>
                                    </p:set>
                                    <p:animEffect transition="in" filter="fade">
                                      <p:cBhvr>
                                        <p:cTn id="16" dur="1000"/>
                                        <p:tgtEl>
                                          <p:spTgt spid="75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64"/>
                                        </p:tgtEl>
                                        <p:attrNameLst>
                                          <p:attrName>style.visibility</p:attrName>
                                        </p:attrNameLst>
                                      </p:cBhvr>
                                      <p:to>
                                        <p:strVal val="visible"/>
                                      </p:to>
                                    </p:set>
                                    <p:animEffect transition="in" filter="fade">
                                      <p:cBhvr>
                                        <p:cTn id="25" dur="1000"/>
                                        <p:tgtEl>
                                          <p:spTgt spid="76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65"/>
                                        </p:tgtEl>
                                        <p:attrNameLst>
                                          <p:attrName>style.visibility</p:attrName>
                                        </p:attrNameLst>
                                      </p:cBhvr>
                                      <p:to>
                                        <p:strVal val="visible"/>
                                      </p:to>
                                    </p:set>
                                    <p:animEffect transition="in" filter="fade">
                                      <p:cBhvr>
                                        <p:cTn id="30" dur="1000"/>
                                        <p:tgtEl>
                                          <p:spTgt spid="76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60"/>
                                        </p:tgtEl>
                                        <p:attrNameLst>
                                          <p:attrName>style.visibility</p:attrName>
                                        </p:attrNameLst>
                                      </p:cBhvr>
                                      <p:to>
                                        <p:strVal val="visible"/>
                                      </p:to>
                                    </p:set>
                                    <p:animEffect transition="in" filter="fade">
                                      <p:cBhvr>
                                        <p:cTn id="35" dur="1000"/>
                                        <p:tgtEl>
                                          <p:spTgt spid="76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66"/>
                                        </p:tgtEl>
                                        <p:attrNameLst>
                                          <p:attrName>style.visibility</p:attrName>
                                        </p:attrNameLst>
                                      </p:cBhvr>
                                      <p:to>
                                        <p:strVal val="visible"/>
                                      </p:to>
                                    </p:set>
                                    <p:animEffect transition="in" filter="fade">
                                      <p:cBhvr>
                                        <p:cTn id="40" dur="1230"/>
                                        <p:tgtEl>
                                          <p:spTgt spid="76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67"/>
                                        </p:tgtEl>
                                        <p:attrNameLst>
                                          <p:attrName>style.visibility</p:attrName>
                                        </p:attrNameLst>
                                      </p:cBhvr>
                                      <p:to>
                                        <p:strVal val="visible"/>
                                      </p:to>
                                    </p:set>
                                    <p:animEffect transition="in" filter="fade">
                                      <p:cBhvr>
                                        <p:cTn id="45" dur="1230"/>
                                        <p:tgtEl>
                                          <p:spTgt spid="76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68"/>
                                        </p:tgtEl>
                                        <p:attrNameLst>
                                          <p:attrName>style.visibility</p:attrName>
                                        </p:attrNameLst>
                                      </p:cBhvr>
                                      <p:to>
                                        <p:strVal val="visible"/>
                                      </p:to>
                                    </p:set>
                                    <p:animEffect transition="in" filter="fade">
                                      <p:cBhvr>
                                        <p:cTn id="50" dur="500"/>
                                        <p:tgtEl>
                                          <p:spTgt spid="7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13703"/>
        </a:solidFill>
        <a:effectLst/>
      </p:bgPr>
    </p:bg>
    <p:spTree>
      <p:nvGrpSpPr>
        <p:cNvPr id="1" name="Shape 773"/>
        <p:cNvGrpSpPr/>
        <p:nvPr/>
      </p:nvGrpSpPr>
      <p:grpSpPr>
        <a:xfrm>
          <a:off x="0" y="0"/>
          <a:ext cx="0" cy="0"/>
          <a:chOff x="0" y="0"/>
          <a:chExt cx="0" cy="0"/>
        </a:xfrm>
      </p:grpSpPr>
      <p:sp>
        <p:nvSpPr>
          <p:cNvPr id="774" name="Shape 774"/>
          <p:cNvSpPr txBox="1"/>
          <p:nvPr/>
        </p:nvSpPr>
        <p:spPr>
          <a:xfrm>
            <a:off x="0" y="0"/>
            <a:ext cx="9144000" cy="12620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300">
                <a:solidFill>
                  <a:schemeClr val="dk1"/>
                </a:solidFill>
                <a:latin typeface="Galdeano"/>
                <a:ea typeface="Galdeano"/>
                <a:cs typeface="Galdeano"/>
                <a:sym typeface="Galdeano"/>
              </a:rPr>
              <a:t>Uses of Lipids</a:t>
            </a:r>
            <a:endParaRPr/>
          </a:p>
        </p:txBody>
      </p:sp>
      <p:sp>
        <p:nvSpPr>
          <p:cNvPr id="775" name="Shape 775"/>
          <p:cNvSpPr txBox="1"/>
          <p:nvPr/>
        </p:nvSpPr>
        <p:spPr>
          <a:xfrm>
            <a:off x="0" y="1262063"/>
            <a:ext cx="9144000" cy="157003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a:solidFill>
                  <a:srgbClr val="22EA2C"/>
                </a:solidFill>
                <a:latin typeface="Galdeano"/>
                <a:ea typeface="Galdeano"/>
                <a:cs typeface="Galdeano"/>
                <a:sym typeface="Galdeano"/>
              </a:rPr>
              <a:t>They are used to store energy.</a:t>
            </a:r>
            <a:endParaRPr/>
          </a:p>
          <a:p>
            <a:pPr marL="0" marR="0" lvl="0" indent="0" algn="ctr" rtl="0">
              <a:spcBef>
                <a:spcPts val="0"/>
              </a:spcBef>
              <a:spcAft>
                <a:spcPts val="0"/>
              </a:spcAft>
              <a:buNone/>
            </a:pPr>
            <a:endParaRPr sz="4800">
              <a:solidFill>
                <a:srgbClr val="22EA2C"/>
              </a:solidFill>
              <a:latin typeface="Galdeano"/>
              <a:ea typeface="Galdeano"/>
              <a:cs typeface="Galdeano"/>
              <a:sym typeface="Galdeano"/>
            </a:endParaRPr>
          </a:p>
        </p:txBody>
      </p:sp>
      <p:sp>
        <p:nvSpPr>
          <p:cNvPr id="776" name="Shape 776"/>
          <p:cNvSpPr txBox="1"/>
          <p:nvPr/>
        </p:nvSpPr>
        <p:spPr>
          <a:xfrm>
            <a:off x="0" y="2278063"/>
            <a:ext cx="9144000" cy="11080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300">
                <a:solidFill>
                  <a:srgbClr val="F9A85F"/>
                </a:solidFill>
                <a:latin typeface="Galdeano"/>
                <a:ea typeface="Galdeano"/>
                <a:cs typeface="Galdeano"/>
                <a:sym typeface="Galdeano"/>
              </a:rPr>
              <a:t>They are an important part of the cell membrane.</a:t>
            </a:r>
            <a:endParaRPr/>
          </a:p>
          <a:p>
            <a:pPr marL="0" marR="0" lvl="0" indent="0" algn="ctr" rtl="0">
              <a:spcBef>
                <a:spcPts val="0"/>
              </a:spcBef>
              <a:spcAft>
                <a:spcPts val="0"/>
              </a:spcAft>
              <a:buNone/>
            </a:pPr>
            <a:endParaRPr sz="3300">
              <a:solidFill>
                <a:srgbClr val="F9A85F"/>
              </a:solidFill>
              <a:latin typeface="Galdeano"/>
              <a:ea typeface="Galdeano"/>
              <a:cs typeface="Galdeano"/>
              <a:sym typeface="Galdeano"/>
            </a:endParaRPr>
          </a:p>
        </p:txBody>
      </p:sp>
      <p:sp>
        <p:nvSpPr>
          <p:cNvPr id="777" name="Shape 777"/>
          <p:cNvSpPr txBox="1"/>
          <p:nvPr/>
        </p:nvSpPr>
        <p:spPr>
          <a:xfrm>
            <a:off x="0" y="3162300"/>
            <a:ext cx="9144000" cy="17541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rgbClr val="FF5DF9"/>
                </a:solidFill>
                <a:latin typeface="Galdeano"/>
                <a:ea typeface="Galdeano"/>
                <a:cs typeface="Galdeano"/>
                <a:sym typeface="Galdeano"/>
              </a:rPr>
              <a:t>They form waterproof coverings on feathers, fruits, leaves, etc. </a:t>
            </a:r>
            <a:endParaRPr/>
          </a:p>
          <a:p>
            <a:pPr marL="0" marR="0" lvl="0" indent="0" algn="ctr" rtl="0">
              <a:spcBef>
                <a:spcPts val="0"/>
              </a:spcBef>
              <a:spcAft>
                <a:spcPts val="0"/>
              </a:spcAft>
              <a:buNone/>
            </a:pPr>
            <a:endParaRPr sz="3600">
              <a:solidFill>
                <a:srgbClr val="FF5DF9"/>
              </a:solidFill>
              <a:latin typeface="Galdeano"/>
              <a:ea typeface="Galdeano"/>
              <a:cs typeface="Galdeano"/>
              <a:sym typeface="Galdeano"/>
            </a:endParaRPr>
          </a:p>
        </p:txBody>
      </p:sp>
      <p:sp>
        <p:nvSpPr>
          <p:cNvPr id="778" name="Shape 778"/>
          <p:cNvSpPr txBox="1"/>
          <p:nvPr/>
        </p:nvSpPr>
        <p:spPr>
          <a:xfrm>
            <a:off x="0" y="4741863"/>
            <a:ext cx="9144000" cy="19859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100">
                <a:solidFill>
                  <a:srgbClr val="9AD1F9"/>
                </a:solidFill>
                <a:latin typeface="Galdeano"/>
                <a:ea typeface="Galdeano"/>
                <a:cs typeface="Galdeano"/>
                <a:sym typeface="Galdeano"/>
              </a:rPr>
              <a:t>They cushion and insulate the internal organs.</a:t>
            </a:r>
            <a:endParaRPr/>
          </a:p>
          <a:p>
            <a:pPr marL="0" marR="0" lvl="0" indent="0" algn="ctr" rtl="0">
              <a:spcBef>
                <a:spcPts val="0"/>
              </a:spcBef>
              <a:spcAft>
                <a:spcPts val="0"/>
              </a:spcAft>
              <a:buNone/>
            </a:pPr>
            <a:endParaRPr sz="4100">
              <a:solidFill>
                <a:srgbClr val="9AD1F9"/>
              </a:solidFill>
              <a:latin typeface="Galdeano"/>
              <a:ea typeface="Galdeano"/>
              <a:cs typeface="Galdeano"/>
              <a:sym typeface="Galdea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5"/>
                                        </p:tgtEl>
                                        <p:attrNameLst>
                                          <p:attrName>style.visibility</p:attrName>
                                        </p:attrNameLst>
                                      </p:cBhvr>
                                      <p:to>
                                        <p:strVal val="visible"/>
                                      </p:to>
                                    </p:set>
                                    <p:animEffect transition="in" filter="fade">
                                      <p:cBhvr>
                                        <p:cTn id="7" dur="1000"/>
                                        <p:tgtEl>
                                          <p:spTgt spid="7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6"/>
                                        </p:tgtEl>
                                        <p:attrNameLst>
                                          <p:attrName>style.visibility</p:attrName>
                                        </p:attrNameLst>
                                      </p:cBhvr>
                                      <p:to>
                                        <p:strVal val="visible"/>
                                      </p:to>
                                    </p:set>
                                    <p:animEffect transition="in" filter="fade">
                                      <p:cBhvr>
                                        <p:cTn id="12" dur="1000"/>
                                        <p:tgtEl>
                                          <p:spTgt spid="7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7"/>
                                        </p:tgtEl>
                                        <p:attrNameLst>
                                          <p:attrName>style.visibility</p:attrName>
                                        </p:attrNameLst>
                                      </p:cBhvr>
                                      <p:to>
                                        <p:strVal val="visible"/>
                                      </p:to>
                                    </p:set>
                                    <p:animEffect transition="in" filter="fade">
                                      <p:cBhvr>
                                        <p:cTn id="17" dur="1000"/>
                                        <p:tgtEl>
                                          <p:spTgt spid="7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78"/>
                                        </p:tgtEl>
                                        <p:attrNameLst>
                                          <p:attrName>style.visibility</p:attrName>
                                        </p:attrNameLst>
                                      </p:cBhvr>
                                      <p:to>
                                        <p:strVal val="visible"/>
                                      </p:to>
                                    </p:set>
                                    <p:animEffect transition="in" filter="fade">
                                      <p:cBhvr>
                                        <p:cTn id="22" dur="1000"/>
                                        <p:tgtEl>
                                          <p:spTgt spid="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pic>
        <p:nvPicPr>
          <p:cNvPr id="784" name="Shape 784" descr="DNA.jpeg"/>
          <p:cNvPicPr preferRelativeResize="0"/>
          <p:nvPr/>
        </p:nvPicPr>
        <p:blipFill rotWithShape="1">
          <a:blip r:embed="rId3">
            <a:alphaModFix/>
          </a:blip>
          <a:srcRect/>
          <a:stretch/>
        </p:blipFill>
        <p:spPr>
          <a:xfrm>
            <a:off x="6108700" y="4889500"/>
            <a:ext cx="3035300" cy="1968500"/>
          </a:xfrm>
          <a:prstGeom prst="rect">
            <a:avLst/>
          </a:prstGeom>
          <a:noFill/>
          <a:ln>
            <a:noFill/>
          </a:ln>
        </p:spPr>
      </p:pic>
      <p:pic>
        <p:nvPicPr>
          <p:cNvPr id="785" name="Shape 785" descr="DNA1.jpeg"/>
          <p:cNvPicPr preferRelativeResize="0"/>
          <p:nvPr/>
        </p:nvPicPr>
        <p:blipFill rotWithShape="1">
          <a:blip r:embed="rId4">
            <a:alphaModFix/>
          </a:blip>
          <a:srcRect/>
          <a:stretch/>
        </p:blipFill>
        <p:spPr>
          <a:xfrm>
            <a:off x="0" y="0"/>
            <a:ext cx="1803400" cy="4508500"/>
          </a:xfrm>
          <a:prstGeom prst="rect">
            <a:avLst/>
          </a:prstGeom>
          <a:noFill/>
          <a:ln>
            <a:noFill/>
          </a:ln>
        </p:spPr>
      </p:pic>
      <p:sp>
        <p:nvSpPr>
          <p:cNvPr id="786" name="Shape 786"/>
          <p:cNvSpPr txBox="1"/>
          <p:nvPr/>
        </p:nvSpPr>
        <p:spPr>
          <a:xfrm>
            <a:off x="1803400" y="0"/>
            <a:ext cx="6164263" cy="1077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200">
                <a:solidFill>
                  <a:srgbClr val="FF0000"/>
                </a:solidFill>
                <a:latin typeface="Galdeano"/>
                <a:ea typeface="Galdeano"/>
                <a:cs typeface="Galdeano"/>
                <a:sym typeface="Galdeano"/>
              </a:rPr>
              <a:t>Nucleic Acids</a:t>
            </a:r>
            <a:endParaRPr/>
          </a:p>
        </p:txBody>
      </p:sp>
      <p:sp>
        <p:nvSpPr>
          <p:cNvPr id="787" name="Shape 787"/>
          <p:cNvSpPr txBox="1"/>
          <p:nvPr/>
        </p:nvSpPr>
        <p:spPr>
          <a:xfrm>
            <a:off x="1803400" y="962461"/>
            <a:ext cx="7340600" cy="4302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dk1"/>
                </a:solidFill>
                <a:latin typeface="Galdeano"/>
                <a:ea typeface="Galdeano"/>
                <a:cs typeface="Galdeano"/>
                <a:sym typeface="Galdeano"/>
              </a:rPr>
              <a:t>Nucleic acids are macromolecules containing the elements…</a:t>
            </a:r>
            <a:endParaRPr/>
          </a:p>
        </p:txBody>
      </p:sp>
      <p:sp>
        <p:nvSpPr>
          <p:cNvPr id="788" name="Shape 788"/>
          <p:cNvSpPr txBox="1"/>
          <p:nvPr/>
        </p:nvSpPr>
        <p:spPr>
          <a:xfrm>
            <a:off x="895350" y="1508125"/>
            <a:ext cx="6176963" cy="892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600">
                <a:solidFill>
                  <a:srgbClr val="6A24A0"/>
                </a:solidFill>
                <a:latin typeface="Galdeano"/>
                <a:ea typeface="Galdeano"/>
                <a:cs typeface="Galdeano"/>
                <a:sym typeface="Galdeano"/>
              </a:rPr>
              <a:t>Carbon, hydrogen, oxygen, </a:t>
            </a:r>
            <a:endParaRPr/>
          </a:p>
          <a:p>
            <a:pPr marL="0" marR="0" lvl="0" indent="0" algn="ctr" rtl="0">
              <a:spcBef>
                <a:spcPts val="0"/>
              </a:spcBef>
              <a:spcAft>
                <a:spcPts val="0"/>
              </a:spcAft>
              <a:buNone/>
            </a:pPr>
            <a:r>
              <a:rPr lang="en-US" sz="2600">
                <a:solidFill>
                  <a:srgbClr val="6A24A0"/>
                </a:solidFill>
                <a:latin typeface="Galdeano"/>
                <a:ea typeface="Galdeano"/>
                <a:cs typeface="Galdeano"/>
                <a:sym typeface="Galdeano"/>
              </a:rPr>
              <a:t>nitrogen, and phosphorus</a:t>
            </a:r>
            <a:endParaRPr/>
          </a:p>
        </p:txBody>
      </p:sp>
      <p:sp>
        <p:nvSpPr>
          <p:cNvPr id="789" name="Shape 789"/>
          <p:cNvSpPr txBox="1"/>
          <p:nvPr/>
        </p:nvSpPr>
        <p:spPr>
          <a:xfrm>
            <a:off x="6224366" y="1713368"/>
            <a:ext cx="2740025" cy="2185214"/>
          </a:xfrm>
          <a:prstGeom prst="rect">
            <a:avLst/>
          </a:prstGeom>
          <a:solidFill>
            <a:srgbClr val="DAC407"/>
          </a:solidFill>
          <a:ln w="12700" cap="flat" cmpd="sng">
            <a:solidFill>
              <a:srgbClr val="F1D701"/>
            </a:solidFill>
            <a:prstDash val="solid"/>
            <a:round/>
            <a:headEnd type="none" w="med" len="med"/>
            <a:tailEnd type="none" w="med" len="med"/>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400">
                <a:solidFill>
                  <a:srgbClr val="008000"/>
                </a:solidFill>
                <a:latin typeface="Galdeano"/>
                <a:ea typeface="Galdeano"/>
                <a:cs typeface="Galdeano"/>
                <a:sym typeface="Galdeano"/>
              </a:rPr>
              <a:t>There are two kinds of nucleic acids:  DNA and RNA</a:t>
            </a:r>
            <a:endParaRPr sz="3400">
              <a:solidFill>
                <a:srgbClr val="008000"/>
              </a:solidFill>
              <a:latin typeface="Galdeano"/>
              <a:ea typeface="Galdeano"/>
              <a:cs typeface="Galdeano"/>
              <a:sym typeface="Galdeano"/>
            </a:endParaRPr>
          </a:p>
        </p:txBody>
      </p:sp>
      <p:sp>
        <p:nvSpPr>
          <p:cNvPr id="790" name="Shape 790"/>
          <p:cNvSpPr/>
          <p:nvPr/>
        </p:nvSpPr>
        <p:spPr>
          <a:xfrm>
            <a:off x="2098675" y="2400300"/>
            <a:ext cx="4010025" cy="3676650"/>
          </a:xfrm>
          <a:prstGeom prst="star32">
            <a:avLst>
              <a:gd name="adj" fmla="val 37500"/>
            </a:avLst>
          </a:prstGeom>
          <a:solidFill>
            <a:srgbClr val="F9D7FF"/>
          </a:solidFill>
          <a:ln w="38100" cap="flat" cmpd="sng">
            <a:solidFill>
              <a:srgbClr val="F1D701"/>
            </a:solidFill>
            <a:prstDash val="solid"/>
            <a:round/>
            <a:headEnd type="none" w="med" len="med"/>
            <a:tailEnd type="none" w="med" len="med"/>
          </a:ln>
          <a:effectLst>
            <a:outerShdw blurRad="228600" dist="38100" dir="5400000" sx="104000" sy="104000" algn="ctr" rotWithShape="0">
              <a:srgbClr val="000000">
                <a:alpha val="8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1" name="Shape 791"/>
          <p:cNvSpPr txBox="1"/>
          <p:nvPr/>
        </p:nvSpPr>
        <p:spPr>
          <a:xfrm>
            <a:off x="3087688" y="3395663"/>
            <a:ext cx="2125662" cy="22161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00">
                <a:solidFill>
                  <a:srgbClr val="0A68AD"/>
                </a:solidFill>
                <a:latin typeface="Galdeano"/>
                <a:ea typeface="Galdeano"/>
                <a:cs typeface="Galdeano"/>
                <a:sym typeface="Galdeano"/>
              </a:rPr>
              <a:t>The building blocks of the nucleic acids are nucleotides.</a:t>
            </a:r>
            <a:endParaRPr/>
          </a:p>
          <a:p>
            <a:pPr marL="0" marR="0" lvl="0" indent="0" algn="ctr" rtl="0">
              <a:spcBef>
                <a:spcPts val="0"/>
              </a:spcBef>
              <a:spcAft>
                <a:spcPts val="0"/>
              </a:spcAft>
              <a:buNone/>
            </a:pPr>
            <a:endParaRPr sz="2300">
              <a:solidFill>
                <a:srgbClr val="0A68AD"/>
              </a:solidFill>
              <a:latin typeface="Galdeano"/>
              <a:ea typeface="Galdeano"/>
              <a:cs typeface="Galdeano"/>
              <a:sym typeface="Galdeano"/>
            </a:endParaRPr>
          </a:p>
        </p:txBody>
      </p:sp>
      <p:sp>
        <p:nvSpPr>
          <p:cNvPr id="792" name="Shape 792"/>
          <p:cNvSpPr txBox="1"/>
          <p:nvPr/>
        </p:nvSpPr>
        <p:spPr>
          <a:xfrm>
            <a:off x="0" y="4508500"/>
            <a:ext cx="3087688" cy="24780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100">
                <a:solidFill>
                  <a:srgbClr val="800000"/>
                </a:solidFill>
                <a:latin typeface="Galdeano"/>
                <a:ea typeface="Galdeano"/>
                <a:cs typeface="Galdeano"/>
                <a:sym typeface="Galdeano"/>
              </a:rPr>
              <a:t>Nucleic acids store and transmit genetic information.</a:t>
            </a:r>
            <a:endParaRPr/>
          </a:p>
          <a:p>
            <a:pPr marL="0" marR="0" lvl="0" indent="0" algn="l" rtl="0">
              <a:spcBef>
                <a:spcPts val="0"/>
              </a:spcBef>
              <a:spcAft>
                <a:spcPts val="0"/>
              </a:spcAft>
              <a:buNone/>
            </a:pPr>
            <a:endParaRPr sz="3100">
              <a:solidFill>
                <a:srgbClr val="800000"/>
              </a:solidFill>
              <a:latin typeface="Galdeano"/>
              <a:ea typeface="Galdeano"/>
              <a:cs typeface="Galdeano"/>
              <a:sym typeface="Galdeano"/>
            </a:endParaRPr>
          </a:p>
        </p:txBody>
      </p:sp>
      <p:sp>
        <p:nvSpPr>
          <p:cNvPr id="793" name="Shape 793" descr="This short video describes the structure and function of nucleic acids.   Find more free tutorials, videos and readings for the science classroom at ricochetscience.com" title="Nucleic Acids">
            <a:hlinkClick r:id="rId5"/>
          </p:cNvPr>
          <p:cNvSpPr/>
          <p:nvPr/>
        </p:nvSpPr>
        <p:spPr>
          <a:xfrm>
            <a:off x="6724650" y="92875"/>
            <a:ext cx="1803400" cy="892175"/>
          </a:xfrm>
          <a:prstGeom prst="rect">
            <a:avLst/>
          </a:prstGeom>
          <a:blipFill>
            <a:blip r:embed="rId6">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7"/>
                                        </p:tgtEl>
                                        <p:attrNameLst>
                                          <p:attrName>style.visibility</p:attrName>
                                        </p:attrNameLst>
                                      </p:cBhvr>
                                      <p:to>
                                        <p:strVal val="visible"/>
                                      </p:to>
                                    </p:set>
                                    <p:animEffect transition="in" filter="fade">
                                      <p:cBhvr>
                                        <p:cTn id="7" dur="1000"/>
                                        <p:tgtEl>
                                          <p:spTgt spid="7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8"/>
                                        </p:tgtEl>
                                        <p:attrNameLst>
                                          <p:attrName>style.visibility</p:attrName>
                                        </p:attrNameLst>
                                      </p:cBhvr>
                                      <p:to>
                                        <p:strVal val="visible"/>
                                      </p:to>
                                    </p:set>
                                    <p:animEffect transition="in" filter="fade">
                                      <p:cBhvr>
                                        <p:cTn id="12" dur="2000"/>
                                        <p:tgtEl>
                                          <p:spTgt spid="7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9"/>
                                        </p:tgtEl>
                                        <p:attrNameLst>
                                          <p:attrName>style.visibility</p:attrName>
                                        </p:attrNameLst>
                                      </p:cBhvr>
                                      <p:to>
                                        <p:strVal val="visible"/>
                                      </p:to>
                                    </p:set>
                                    <p:animEffect transition="in" filter="fade">
                                      <p:cBhvr>
                                        <p:cTn id="17" dur="500"/>
                                        <p:tgtEl>
                                          <p:spTgt spid="78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90"/>
                                        </p:tgtEl>
                                        <p:attrNameLst>
                                          <p:attrName>style.visibility</p:attrName>
                                        </p:attrNameLst>
                                      </p:cBhvr>
                                      <p:to>
                                        <p:strVal val="visible"/>
                                      </p:to>
                                    </p:set>
                                    <p:animEffect transition="in" filter="fade">
                                      <p:cBhvr>
                                        <p:cTn id="22" dur="1822"/>
                                        <p:tgtEl>
                                          <p:spTgt spid="79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91"/>
                                        </p:tgtEl>
                                        <p:attrNameLst>
                                          <p:attrName>style.visibility</p:attrName>
                                        </p:attrNameLst>
                                      </p:cBhvr>
                                      <p:to>
                                        <p:strVal val="visible"/>
                                      </p:to>
                                    </p:set>
                                    <p:animEffect transition="in" filter="fade">
                                      <p:cBhvr>
                                        <p:cTn id="27" dur="2000"/>
                                        <p:tgtEl>
                                          <p:spTgt spid="79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92"/>
                                        </p:tgtEl>
                                        <p:attrNameLst>
                                          <p:attrName>style.visibility</p:attrName>
                                        </p:attrNameLst>
                                      </p:cBhvr>
                                      <p:to>
                                        <p:strVal val="visible"/>
                                      </p:to>
                                    </p:set>
                                    <p:animEffect transition="in" filter="fade">
                                      <p:cBhvr>
                                        <p:cTn id="32" dur="1000"/>
                                        <p:tgtEl>
                                          <p:spTgt spid="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6A24A0"/>
        </a:solidFill>
        <a:effectLst/>
      </p:bgPr>
    </p:bg>
    <p:spTree>
      <p:nvGrpSpPr>
        <p:cNvPr id="1" name="Shape 798"/>
        <p:cNvGrpSpPr/>
        <p:nvPr/>
      </p:nvGrpSpPr>
      <p:grpSpPr>
        <a:xfrm>
          <a:off x="0" y="0"/>
          <a:ext cx="0" cy="0"/>
          <a:chOff x="0" y="0"/>
          <a:chExt cx="0" cy="0"/>
        </a:xfrm>
      </p:grpSpPr>
      <p:sp>
        <p:nvSpPr>
          <p:cNvPr id="799" name="Shape 799"/>
          <p:cNvSpPr/>
          <p:nvPr/>
        </p:nvSpPr>
        <p:spPr>
          <a:xfrm>
            <a:off x="3006725" y="2319338"/>
            <a:ext cx="3162300" cy="923925"/>
          </a:xfrm>
          <a:prstGeom prst="frame">
            <a:avLst>
              <a:gd name="adj1" fmla="val 12500"/>
            </a:avLst>
          </a:prstGeom>
          <a:solidFill>
            <a:srgbClr val="F29898"/>
          </a:solidFill>
          <a:ln w="12700" cap="flat" cmpd="sng">
            <a:solidFill>
              <a:srgbClr val="F1D701"/>
            </a:solidFill>
            <a:prstDash val="solid"/>
            <a:round/>
            <a:headEnd type="none" w="med" len="med"/>
            <a:tailEnd type="none" w="med" len="med"/>
          </a:ln>
          <a:effectLst>
            <a:outerShdw blurRad="228600" dist="38100" dir="5400000" sx="104000" sy="104000" algn="ctr" rotWithShape="0">
              <a:srgbClr val="000000">
                <a:alpha val="8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800" name="Shape 800"/>
          <p:cNvSpPr txBox="1"/>
          <p:nvPr/>
        </p:nvSpPr>
        <p:spPr>
          <a:xfrm>
            <a:off x="3006725" y="2293682"/>
            <a:ext cx="3162300" cy="9239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a:solidFill>
                  <a:schemeClr val="dk1"/>
                </a:solidFill>
                <a:latin typeface="Galdeano"/>
                <a:ea typeface="Galdeano"/>
                <a:cs typeface="Galdeano"/>
                <a:sym typeface="Galdeano"/>
              </a:rPr>
              <a:t>Proteins</a:t>
            </a:r>
            <a:endParaRPr/>
          </a:p>
        </p:txBody>
      </p:sp>
      <p:pic>
        <p:nvPicPr>
          <p:cNvPr id="801" name="Shape 801" descr="DownloadedFile-11.jpeg"/>
          <p:cNvPicPr preferRelativeResize="0"/>
          <p:nvPr/>
        </p:nvPicPr>
        <p:blipFill rotWithShape="1">
          <a:blip r:embed="rId3">
            <a:alphaModFix/>
          </a:blip>
          <a:srcRect/>
          <a:stretch/>
        </p:blipFill>
        <p:spPr>
          <a:xfrm>
            <a:off x="207963" y="287338"/>
            <a:ext cx="2798762" cy="1922462"/>
          </a:xfrm>
          <a:prstGeom prst="rect">
            <a:avLst/>
          </a:prstGeom>
          <a:noFill/>
          <a:ln w="57150" cap="flat" cmpd="sng">
            <a:solidFill>
              <a:srgbClr val="FFFF00"/>
            </a:solidFill>
            <a:prstDash val="solid"/>
            <a:round/>
            <a:headEnd type="none" w="med" len="med"/>
            <a:tailEnd type="none" w="med" len="med"/>
          </a:ln>
        </p:spPr>
      </p:pic>
      <p:pic>
        <p:nvPicPr>
          <p:cNvPr id="802" name="Shape 802" descr="images-4.jpeg"/>
          <p:cNvPicPr preferRelativeResize="0"/>
          <p:nvPr/>
        </p:nvPicPr>
        <p:blipFill rotWithShape="1">
          <a:blip r:embed="rId4">
            <a:alphaModFix/>
          </a:blip>
          <a:srcRect/>
          <a:stretch/>
        </p:blipFill>
        <p:spPr>
          <a:xfrm>
            <a:off x="6511925" y="3243263"/>
            <a:ext cx="2438400" cy="3340100"/>
          </a:xfrm>
          <a:prstGeom prst="rect">
            <a:avLst/>
          </a:prstGeom>
          <a:noFill/>
          <a:ln w="57150" cap="flat" cmpd="sng">
            <a:solidFill>
              <a:srgbClr val="FFFF00"/>
            </a:solidFill>
            <a:prstDash val="solid"/>
            <a:round/>
            <a:headEnd type="none" w="med" len="med"/>
            <a:tailEnd type="none" w="med" len="med"/>
          </a:ln>
        </p:spPr>
      </p:pic>
      <p:sp>
        <p:nvSpPr>
          <p:cNvPr id="803" name="Shape 803"/>
          <p:cNvSpPr txBox="1"/>
          <p:nvPr/>
        </p:nvSpPr>
        <p:spPr>
          <a:xfrm>
            <a:off x="3227388" y="0"/>
            <a:ext cx="5722937" cy="1108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300">
                <a:solidFill>
                  <a:schemeClr val="dk1"/>
                </a:solidFill>
                <a:latin typeface="Galdeano"/>
                <a:ea typeface="Galdeano"/>
                <a:cs typeface="Galdeano"/>
                <a:sym typeface="Galdeano"/>
              </a:rPr>
              <a:t>Proteins are macromolecules that contain…</a:t>
            </a:r>
            <a:endParaRPr/>
          </a:p>
        </p:txBody>
      </p:sp>
      <p:sp>
        <p:nvSpPr>
          <p:cNvPr id="804" name="Shape 804"/>
          <p:cNvSpPr txBox="1"/>
          <p:nvPr/>
        </p:nvSpPr>
        <p:spPr>
          <a:xfrm>
            <a:off x="4276725" y="1108075"/>
            <a:ext cx="4867275" cy="1108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300">
                <a:solidFill>
                  <a:srgbClr val="76AF13"/>
                </a:solidFill>
                <a:latin typeface="Galdeano"/>
                <a:ea typeface="Galdeano"/>
                <a:cs typeface="Galdeano"/>
                <a:sym typeface="Galdeano"/>
              </a:rPr>
              <a:t>…carbon, hydrogen, oxygen and nitrogen. </a:t>
            </a:r>
            <a:endParaRPr/>
          </a:p>
        </p:txBody>
      </p:sp>
      <p:sp>
        <p:nvSpPr>
          <p:cNvPr id="805" name="Shape 805">
            <a:hlinkClick r:id="rId5"/>
          </p:cNvPr>
          <p:cNvSpPr txBox="1"/>
          <p:nvPr/>
        </p:nvSpPr>
        <p:spPr>
          <a:xfrm>
            <a:off x="-76974" y="2617788"/>
            <a:ext cx="2682875" cy="3784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a:solidFill>
                  <a:srgbClr val="FAEA66"/>
                </a:solidFill>
                <a:latin typeface="Galdeano"/>
                <a:ea typeface="Galdeano"/>
                <a:cs typeface="Galdeano"/>
                <a:sym typeface="Galdeano"/>
              </a:rPr>
              <a:t>The building blocks of proteins are </a:t>
            </a:r>
            <a:r>
              <a:rPr lang="en-US" sz="4000" u="sng">
                <a:solidFill>
                  <a:srgbClr val="FAEA66"/>
                </a:solidFill>
                <a:latin typeface="Galdeano"/>
                <a:ea typeface="Galdeano"/>
                <a:cs typeface="Galdeano"/>
                <a:sym typeface="Galdeano"/>
              </a:rPr>
              <a:t>amino acids. </a:t>
            </a:r>
            <a:endParaRPr/>
          </a:p>
        </p:txBody>
      </p:sp>
      <p:sp>
        <p:nvSpPr>
          <p:cNvPr id="806" name="Shape 806"/>
          <p:cNvSpPr txBox="1"/>
          <p:nvPr/>
        </p:nvSpPr>
        <p:spPr>
          <a:xfrm>
            <a:off x="2682875" y="3692525"/>
            <a:ext cx="3486150" cy="21698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500">
                <a:solidFill>
                  <a:srgbClr val="FF5DF9"/>
                </a:solidFill>
                <a:latin typeface="Galdeano"/>
                <a:ea typeface="Galdeano"/>
                <a:cs typeface="Galdeano"/>
                <a:sym typeface="Galdeano"/>
              </a:rPr>
              <a:t>There are 20 different amino acids.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3"/>
                                        </p:tgtEl>
                                        <p:attrNameLst>
                                          <p:attrName>style.visibility</p:attrName>
                                        </p:attrNameLst>
                                      </p:cBhvr>
                                      <p:to>
                                        <p:strVal val="visible"/>
                                      </p:to>
                                    </p:set>
                                    <p:animEffect transition="in" filter="fade">
                                      <p:cBhvr>
                                        <p:cTn id="7" dur="1000"/>
                                        <p:tgtEl>
                                          <p:spTgt spid="80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04"/>
                                        </p:tgtEl>
                                        <p:attrNameLst>
                                          <p:attrName>style.visibility</p:attrName>
                                        </p:attrNameLst>
                                      </p:cBhvr>
                                      <p:to>
                                        <p:strVal val="visible"/>
                                      </p:to>
                                    </p:set>
                                    <p:anim calcmode="lin" valueType="num">
                                      <p:cBhvr additive="base">
                                        <p:cTn id="12" dur="500"/>
                                        <p:tgtEl>
                                          <p:spTgt spid="80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5"/>
                                        </p:tgtEl>
                                        <p:attrNameLst>
                                          <p:attrName>style.visibility</p:attrName>
                                        </p:attrNameLst>
                                      </p:cBhvr>
                                      <p:to>
                                        <p:strVal val="visible"/>
                                      </p:to>
                                    </p:set>
                                    <p:animEffect transition="in" filter="fade">
                                      <p:cBhvr>
                                        <p:cTn id="17" dur="500"/>
                                        <p:tgtEl>
                                          <p:spTgt spid="8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06"/>
                                        </p:tgtEl>
                                        <p:attrNameLst>
                                          <p:attrName>style.visibility</p:attrName>
                                        </p:attrNameLst>
                                      </p:cBhvr>
                                      <p:to>
                                        <p:strVal val="visible"/>
                                      </p:to>
                                    </p:set>
                                    <p:animEffect transition="in" filter="fade">
                                      <p:cBhvr>
                                        <p:cTn id="22" dur="2000"/>
                                        <p:tgtEl>
                                          <p:spTgt spid="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pic>
        <p:nvPicPr>
          <p:cNvPr id="812" name="Shape 812"/>
          <p:cNvPicPr preferRelativeResize="0"/>
          <p:nvPr/>
        </p:nvPicPr>
        <p:blipFill rotWithShape="1">
          <a:blip r:embed="rId3">
            <a:alphaModFix/>
          </a:blip>
          <a:srcRect/>
          <a:stretch/>
        </p:blipFill>
        <p:spPr>
          <a:xfrm>
            <a:off x="0" y="0"/>
            <a:ext cx="9144000" cy="2590800"/>
          </a:xfrm>
          <a:prstGeom prst="rect">
            <a:avLst/>
          </a:prstGeom>
          <a:noFill/>
          <a:ln>
            <a:noFill/>
          </a:ln>
        </p:spPr>
      </p:pic>
      <p:sp>
        <p:nvSpPr>
          <p:cNvPr id="813" name="Shape 813"/>
          <p:cNvSpPr txBox="1"/>
          <p:nvPr/>
        </p:nvSpPr>
        <p:spPr>
          <a:xfrm>
            <a:off x="401638" y="3282182"/>
            <a:ext cx="8742362" cy="10477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100">
                <a:solidFill>
                  <a:schemeClr val="dk1"/>
                </a:solidFill>
                <a:latin typeface="Galdeano"/>
                <a:ea typeface="Galdeano"/>
                <a:cs typeface="Galdeano"/>
                <a:sym typeface="Galdeano"/>
              </a:rPr>
              <a:t>Each amino acid has four parts.  Label these groups on the drawing above. </a:t>
            </a:r>
            <a:endParaRPr/>
          </a:p>
        </p:txBody>
      </p:sp>
      <p:sp>
        <p:nvSpPr>
          <p:cNvPr id="814" name="Shape 814"/>
          <p:cNvSpPr txBox="1"/>
          <p:nvPr/>
        </p:nvSpPr>
        <p:spPr>
          <a:xfrm>
            <a:off x="439738" y="4475163"/>
            <a:ext cx="3200400" cy="476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a:solidFill>
                  <a:srgbClr val="660066"/>
                </a:solidFill>
                <a:latin typeface="Galdeano"/>
                <a:ea typeface="Galdeano"/>
                <a:cs typeface="Galdeano"/>
                <a:sym typeface="Galdeano"/>
              </a:rPr>
              <a:t>Carboxyl group</a:t>
            </a:r>
            <a:endParaRPr/>
          </a:p>
        </p:txBody>
      </p:sp>
      <p:sp>
        <p:nvSpPr>
          <p:cNvPr id="815" name="Shape 815"/>
          <p:cNvSpPr txBox="1"/>
          <p:nvPr/>
        </p:nvSpPr>
        <p:spPr>
          <a:xfrm>
            <a:off x="401638" y="4951413"/>
            <a:ext cx="2527300" cy="4778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a:solidFill>
                  <a:srgbClr val="660066"/>
                </a:solidFill>
                <a:latin typeface="Galdeano"/>
                <a:ea typeface="Galdeano"/>
                <a:cs typeface="Galdeano"/>
                <a:sym typeface="Galdeano"/>
              </a:rPr>
              <a:t>An amino group</a:t>
            </a:r>
            <a:endParaRPr/>
          </a:p>
        </p:txBody>
      </p:sp>
      <p:sp>
        <p:nvSpPr>
          <p:cNvPr id="816" name="Shape 816"/>
          <p:cNvSpPr txBox="1"/>
          <p:nvPr/>
        </p:nvSpPr>
        <p:spPr>
          <a:xfrm>
            <a:off x="401638" y="5399088"/>
            <a:ext cx="3511550" cy="476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a:solidFill>
                  <a:srgbClr val="660066"/>
                </a:solidFill>
                <a:latin typeface="Galdeano"/>
                <a:ea typeface="Galdeano"/>
                <a:cs typeface="Galdeano"/>
                <a:sym typeface="Galdeano"/>
              </a:rPr>
              <a:t>One single hydrogen</a:t>
            </a:r>
            <a:endParaRPr/>
          </a:p>
        </p:txBody>
      </p:sp>
      <p:sp>
        <p:nvSpPr>
          <p:cNvPr id="817" name="Shape 817"/>
          <p:cNvSpPr txBox="1"/>
          <p:nvPr/>
        </p:nvSpPr>
        <p:spPr>
          <a:xfrm>
            <a:off x="0" y="5875350"/>
            <a:ext cx="4725300" cy="892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rgbClr val="660066"/>
                </a:solidFill>
                <a:latin typeface="Galdeano"/>
                <a:ea typeface="Galdeano"/>
                <a:cs typeface="Galdeano"/>
                <a:sym typeface="Galdeano"/>
              </a:rPr>
              <a:t>An “R” group which is different on every single amino acid.</a:t>
            </a:r>
            <a:endParaRPr/>
          </a:p>
        </p:txBody>
      </p:sp>
      <p:sp>
        <p:nvSpPr>
          <p:cNvPr id="818" name="Shape 818"/>
          <p:cNvSpPr/>
          <p:nvPr/>
        </p:nvSpPr>
        <p:spPr>
          <a:xfrm>
            <a:off x="1282700" y="1346200"/>
            <a:ext cx="1127125" cy="1076325"/>
          </a:xfrm>
          <a:prstGeom prst="ellipse">
            <a:avLst/>
          </a:prstGeom>
          <a:solidFill>
            <a:schemeClr val="dk1">
              <a:alpha val="0"/>
            </a:schemeClr>
          </a:solidFill>
          <a:ln w="38100" cap="flat" cmpd="sng">
            <a:solidFill>
              <a:schemeClr val="lt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9" name="Shape 819"/>
          <p:cNvSpPr txBox="1"/>
          <p:nvPr/>
        </p:nvSpPr>
        <p:spPr>
          <a:xfrm>
            <a:off x="1282700" y="2422525"/>
            <a:ext cx="1852613" cy="461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300" b="1">
                <a:solidFill>
                  <a:srgbClr val="FF0000"/>
                </a:solidFill>
                <a:latin typeface="Galdeano"/>
                <a:ea typeface="Galdeano"/>
                <a:cs typeface="Galdeano"/>
                <a:sym typeface="Galdeano"/>
              </a:rPr>
              <a:t>Carboxyl</a:t>
            </a:r>
            <a:endParaRPr/>
          </a:p>
        </p:txBody>
      </p:sp>
      <p:sp>
        <p:nvSpPr>
          <p:cNvPr id="820" name="Shape 820"/>
          <p:cNvSpPr/>
          <p:nvPr/>
        </p:nvSpPr>
        <p:spPr>
          <a:xfrm>
            <a:off x="4506913" y="1531938"/>
            <a:ext cx="896937" cy="890587"/>
          </a:xfrm>
          <a:prstGeom prst="ellipse">
            <a:avLst/>
          </a:prstGeom>
          <a:solidFill>
            <a:schemeClr val="dk1">
              <a:alpha val="0"/>
            </a:schemeClr>
          </a:solidFill>
          <a:ln w="38100" cap="flat" cmpd="sng">
            <a:solidFill>
              <a:schemeClr val="lt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1" name="Shape 821"/>
          <p:cNvSpPr txBox="1"/>
          <p:nvPr/>
        </p:nvSpPr>
        <p:spPr>
          <a:xfrm>
            <a:off x="4324350" y="2328863"/>
            <a:ext cx="1636713" cy="522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FF0000"/>
                </a:solidFill>
                <a:latin typeface="Galdeano"/>
                <a:ea typeface="Galdeano"/>
                <a:cs typeface="Galdeano"/>
                <a:sym typeface="Galdeano"/>
              </a:rPr>
              <a:t>amino</a:t>
            </a:r>
            <a:endParaRPr/>
          </a:p>
        </p:txBody>
      </p:sp>
      <p:sp>
        <p:nvSpPr>
          <p:cNvPr id="822" name="Shape 822"/>
          <p:cNvSpPr/>
          <p:nvPr/>
        </p:nvSpPr>
        <p:spPr>
          <a:xfrm>
            <a:off x="7535049" y="2070100"/>
            <a:ext cx="601663" cy="520700"/>
          </a:xfrm>
          <a:prstGeom prst="ellipse">
            <a:avLst/>
          </a:prstGeom>
          <a:solidFill>
            <a:schemeClr val="dk1">
              <a:alpha val="0"/>
            </a:schemeClr>
          </a:solidFill>
          <a:ln w="38100" cap="flat" cmpd="sng">
            <a:solidFill>
              <a:schemeClr val="lt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3" name="Shape 823"/>
          <p:cNvSpPr txBox="1"/>
          <p:nvPr/>
        </p:nvSpPr>
        <p:spPr>
          <a:xfrm>
            <a:off x="7031038" y="2590800"/>
            <a:ext cx="1685925" cy="7683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a:solidFill>
                  <a:srgbClr val="FF0000"/>
                </a:solidFill>
                <a:latin typeface="Galdeano"/>
                <a:ea typeface="Galdeano"/>
                <a:cs typeface="Galdeano"/>
                <a:sym typeface="Galdeano"/>
              </a:rPr>
              <a:t>One single hydrogen</a:t>
            </a:r>
            <a:endParaRPr/>
          </a:p>
        </p:txBody>
      </p:sp>
      <p:sp>
        <p:nvSpPr>
          <p:cNvPr id="824" name="Shape 824"/>
          <p:cNvSpPr txBox="1"/>
          <p:nvPr/>
        </p:nvSpPr>
        <p:spPr>
          <a:xfrm>
            <a:off x="647700" y="0"/>
            <a:ext cx="4470400" cy="6302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500">
                <a:solidFill>
                  <a:srgbClr val="FF0000"/>
                </a:solidFill>
                <a:latin typeface="Galdeano"/>
                <a:ea typeface="Galdeano"/>
                <a:cs typeface="Galdeano"/>
                <a:sym typeface="Galdeano"/>
              </a:rPr>
              <a:t>“R” groups</a:t>
            </a:r>
            <a:endParaRPr/>
          </a:p>
        </p:txBody>
      </p:sp>
      <p:cxnSp>
        <p:nvCxnSpPr>
          <p:cNvPr id="825" name="Shape 825"/>
          <p:cNvCxnSpPr/>
          <p:nvPr/>
        </p:nvCxnSpPr>
        <p:spPr>
          <a:xfrm flipH="1">
            <a:off x="1503363" y="630238"/>
            <a:ext cx="531812" cy="250825"/>
          </a:xfrm>
          <a:prstGeom prst="straightConnector1">
            <a:avLst/>
          </a:prstGeom>
          <a:noFill/>
          <a:ln w="31750" cap="flat" cmpd="sng">
            <a:solidFill>
              <a:srgbClr val="FF0000"/>
            </a:solidFill>
            <a:prstDash val="solid"/>
            <a:round/>
            <a:headEnd type="none" w="med" len="med"/>
            <a:tailEnd type="stealth" w="lg" len="lg"/>
          </a:ln>
        </p:spPr>
      </p:cxnSp>
      <p:cxnSp>
        <p:nvCxnSpPr>
          <p:cNvPr id="826" name="Shape 826"/>
          <p:cNvCxnSpPr/>
          <p:nvPr/>
        </p:nvCxnSpPr>
        <p:spPr>
          <a:xfrm>
            <a:off x="2039938" y="658813"/>
            <a:ext cx="741362" cy="249237"/>
          </a:xfrm>
          <a:prstGeom prst="straightConnector1">
            <a:avLst/>
          </a:prstGeom>
          <a:noFill/>
          <a:ln w="31750" cap="flat" cmpd="sng">
            <a:solidFill>
              <a:srgbClr val="FF0000"/>
            </a:solidFill>
            <a:prstDash val="solid"/>
            <a:round/>
            <a:headEnd type="none" w="med" len="med"/>
            <a:tailEnd type="stealth" w="lg" len="lg"/>
          </a:ln>
        </p:spPr>
      </p:cxnSp>
      <p:cxnSp>
        <p:nvCxnSpPr>
          <p:cNvPr id="827" name="Shape 827"/>
          <p:cNvCxnSpPr/>
          <p:nvPr/>
        </p:nvCxnSpPr>
        <p:spPr>
          <a:xfrm>
            <a:off x="2928938" y="466725"/>
            <a:ext cx="2474912" cy="566738"/>
          </a:xfrm>
          <a:prstGeom prst="straightConnector1">
            <a:avLst/>
          </a:prstGeom>
          <a:noFill/>
          <a:ln w="31750" cap="flat" cmpd="sng">
            <a:solidFill>
              <a:srgbClr val="FF0000"/>
            </a:solidFill>
            <a:prstDash val="solid"/>
            <a:round/>
            <a:headEnd type="none" w="med" len="med"/>
            <a:tailEnd type="stealth" w="lg" len="lg"/>
          </a:ln>
        </p:spPr>
      </p:cxnSp>
      <p:cxnSp>
        <p:nvCxnSpPr>
          <p:cNvPr id="828" name="Shape 828"/>
          <p:cNvCxnSpPr/>
          <p:nvPr/>
        </p:nvCxnSpPr>
        <p:spPr>
          <a:xfrm>
            <a:off x="2928938" y="466725"/>
            <a:ext cx="4270375" cy="192088"/>
          </a:xfrm>
          <a:prstGeom prst="straightConnector1">
            <a:avLst/>
          </a:prstGeom>
          <a:noFill/>
          <a:ln w="31750" cap="flat" cmpd="sng">
            <a:solidFill>
              <a:srgbClr val="FF0000"/>
            </a:solidFill>
            <a:prstDash val="solid"/>
            <a:round/>
            <a:headEnd type="none" w="med" len="med"/>
            <a:tailEnd type="stealth" w="lg" len="lg"/>
          </a:ln>
        </p:spPr>
      </p:cxnSp>
      <p:sp>
        <p:nvSpPr>
          <p:cNvPr id="829" name="Shape 829"/>
          <p:cNvSpPr txBox="1"/>
          <p:nvPr/>
        </p:nvSpPr>
        <p:spPr>
          <a:xfrm>
            <a:off x="4899025" y="3990975"/>
            <a:ext cx="4244975" cy="29702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700">
                <a:solidFill>
                  <a:srgbClr val="0000FF"/>
                </a:solidFill>
                <a:latin typeface="Galdeano"/>
                <a:ea typeface="Galdeano"/>
                <a:cs typeface="Galdeano"/>
                <a:sym typeface="Galdeano"/>
              </a:rPr>
              <a:t>There are many, many uses for proteins</a:t>
            </a:r>
            <a:endParaRPr/>
          </a:p>
          <a:p>
            <a:pPr marL="0" marR="0" lvl="0" indent="0" algn="l" rtl="0">
              <a:spcBef>
                <a:spcPts val="0"/>
              </a:spcBef>
              <a:spcAft>
                <a:spcPts val="0"/>
              </a:spcAft>
              <a:buNone/>
            </a:pPr>
            <a:r>
              <a:rPr lang="en-US" sz="1700">
                <a:solidFill>
                  <a:srgbClr val="0000FF"/>
                </a:solidFill>
                <a:latin typeface="Galdeano"/>
                <a:ea typeface="Galdeano"/>
                <a:cs typeface="Galdeano"/>
                <a:sym typeface="Galdeano"/>
              </a:rPr>
              <a:t>1.	enzymes</a:t>
            </a:r>
            <a:endParaRPr/>
          </a:p>
          <a:p>
            <a:pPr marL="0" marR="0" lvl="0" indent="0" algn="l" rtl="0">
              <a:spcBef>
                <a:spcPts val="0"/>
              </a:spcBef>
              <a:spcAft>
                <a:spcPts val="0"/>
              </a:spcAft>
              <a:buNone/>
            </a:pPr>
            <a:r>
              <a:rPr lang="en-US" sz="1700">
                <a:solidFill>
                  <a:srgbClr val="0000FF"/>
                </a:solidFill>
                <a:latin typeface="Galdeano"/>
                <a:ea typeface="Galdeano"/>
                <a:cs typeface="Galdeano"/>
                <a:sym typeface="Galdeano"/>
              </a:rPr>
              <a:t>2.	hormones</a:t>
            </a:r>
            <a:endParaRPr/>
          </a:p>
          <a:p>
            <a:pPr marL="0" marR="0" lvl="0" indent="0" algn="l" rtl="0">
              <a:spcBef>
                <a:spcPts val="0"/>
              </a:spcBef>
              <a:spcAft>
                <a:spcPts val="0"/>
              </a:spcAft>
              <a:buNone/>
            </a:pPr>
            <a:r>
              <a:rPr lang="en-US" sz="1700">
                <a:solidFill>
                  <a:srgbClr val="0000FF"/>
                </a:solidFill>
                <a:latin typeface="Galdeano"/>
                <a:ea typeface="Galdeano"/>
                <a:cs typeface="Galdeano"/>
                <a:sym typeface="Galdeano"/>
              </a:rPr>
              <a:t>3.	transport proteins such as hemoglobin</a:t>
            </a:r>
            <a:endParaRPr/>
          </a:p>
          <a:p>
            <a:pPr marL="0" marR="0" lvl="0" indent="0" algn="l" rtl="0">
              <a:spcBef>
                <a:spcPts val="0"/>
              </a:spcBef>
              <a:spcAft>
                <a:spcPts val="0"/>
              </a:spcAft>
              <a:buNone/>
            </a:pPr>
            <a:r>
              <a:rPr lang="en-US" sz="1700">
                <a:solidFill>
                  <a:srgbClr val="0000FF"/>
                </a:solidFill>
                <a:latin typeface="Galdeano"/>
                <a:ea typeface="Galdeano"/>
                <a:cs typeface="Galdeano"/>
                <a:sym typeface="Galdeano"/>
              </a:rPr>
              <a:t>4.	contractile proteins such as in muscle 	tissue</a:t>
            </a:r>
            <a:endParaRPr/>
          </a:p>
          <a:p>
            <a:pPr marL="0" marR="0" lvl="0" indent="0" algn="l" rtl="0">
              <a:spcBef>
                <a:spcPts val="0"/>
              </a:spcBef>
              <a:spcAft>
                <a:spcPts val="0"/>
              </a:spcAft>
              <a:buNone/>
            </a:pPr>
            <a:r>
              <a:rPr lang="en-US" sz="1700">
                <a:solidFill>
                  <a:srgbClr val="0000FF"/>
                </a:solidFill>
                <a:latin typeface="Galdeano"/>
                <a:ea typeface="Galdeano"/>
                <a:cs typeface="Galdeano"/>
                <a:sym typeface="Galdeano"/>
              </a:rPr>
              <a:t>5.	antibodies</a:t>
            </a:r>
            <a:endParaRPr/>
          </a:p>
          <a:p>
            <a:pPr marL="0" marR="0" lvl="0" indent="0" algn="l" rtl="0">
              <a:spcBef>
                <a:spcPts val="0"/>
              </a:spcBef>
              <a:spcAft>
                <a:spcPts val="0"/>
              </a:spcAft>
              <a:buNone/>
            </a:pPr>
            <a:r>
              <a:rPr lang="en-US" sz="1700">
                <a:solidFill>
                  <a:srgbClr val="0000FF"/>
                </a:solidFill>
                <a:latin typeface="Galdeano"/>
                <a:ea typeface="Galdeano"/>
                <a:cs typeface="Galdeano"/>
                <a:sym typeface="Galdeano"/>
              </a:rPr>
              <a:t>6.	membrane proteins</a:t>
            </a:r>
            <a:endParaRPr/>
          </a:p>
          <a:p>
            <a:pPr marL="0" marR="0" lvl="0" indent="0" algn="l" rtl="0">
              <a:spcBef>
                <a:spcPts val="0"/>
              </a:spcBef>
              <a:spcAft>
                <a:spcPts val="0"/>
              </a:spcAft>
              <a:buNone/>
            </a:pPr>
            <a:r>
              <a:rPr lang="en-US" sz="1700">
                <a:solidFill>
                  <a:srgbClr val="0000FF"/>
                </a:solidFill>
                <a:latin typeface="Galdeano"/>
                <a:ea typeface="Galdeano"/>
                <a:cs typeface="Galdeano"/>
                <a:sym typeface="Galdeano"/>
              </a:rPr>
              <a:t>7.	structural proteins such as bones and 	muscles</a:t>
            </a:r>
            <a:endParaRPr/>
          </a:p>
          <a:p>
            <a:pPr marL="0" marR="0" lvl="0" indent="0" algn="l" rtl="0">
              <a:spcBef>
                <a:spcPts val="0"/>
              </a:spcBef>
              <a:spcAft>
                <a:spcPts val="0"/>
              </a:spcAft>
              <a:buNone/>
            </a:pPr>
            <a:endParaRPr sz="1700">
              <a:solidFill>
                <a:srgbClr val="0000FF"/>
              </a:solidFill>
              <a:latin typeface="Galdeano"/>
              <a:ea typeface="Galdeano"/>
              <a:cs typeface="Galdeano"/>
              <a:sym typeface="Galdea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14"/>
                                        </p:tgtEl>
                                        <p:attrNameLst>
                                          <p:attrName>style.visibility</p:attrName>
                                        </p:attrNameLst>
                                      </p:cBhvr>
                                      <p:to>
                                        <p:strVal val="visible"/>
                                      </p:to>
                                    </p:set>
                                    <p:animEffect transition="in" filter="fade">
                                      <p:cBhvr>
                                        <p:cTn id="11" dur="1000"/>
                                        <p:tgtEl>
                                          <p:spTgt spid="8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18"/>
                                        </p:tgtEl>
                                        <p:attrNameLst>
                                          <p:attrName>style.visibility</p:attrName>
                                        </p:attrNameLst>
                                      </p:cBhvr>
                                      <p:to>
                                        <p:strVal val="visible"/>
                                      </p:to>
                                    </p:set>
                                    <p:animEffect transition="in" filter="fade">
                                      <p:cBhvr>
                                        <p:cTn id="16" dur="1000"/>
                                        <p:tgtEl>
                                          <p:spTgt spid="8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19"/>
                                        </p:tgtEl>
                                        <p:attrNameLst>
                                          <p:attrName>style.visibility</p:attrName>
                                        </p:attrNameLst>
                                      </p:cBhvr>
                                      <p:to>
                                        <p:strVal val="visible"/>
                                      </p:to>
                                    </p:set>
                                    <p:animEffect transition="in" filter="fade">
                                      <p:cBhvr>
                                        <p:cTn id="21" dur="1000"/>
                                        <p:tgtEl>
                                          <p:spTgt spid="8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15"/>
                                        </p:tgtEl>
                                        <p:attrNameLst>
                                          <p:attrName>style.visibility</p:attrName>
                                        </p:attrNameLst>
                                      </p:cBhvr>
                                      <p:to>
                                        <p:strVal val="visible"/>
                                      </p:to>
                                    </p:set>
                                    <p:animEffect transition="in" filter="fade">
                                      <p:cBhvr>
                                        <p:cTn id="26" dur="1000"/>
                                        <p:tgtEl>
                                          <p:spTgt spid="8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20"/>
                                        </p:tgtEl>
                                        <p:attrNameLst>
                                          <p:attrName>style.visibility</p:attrName>
                                        </p:attrNameLst>
                                      </p:cBhvr>
                                      <p:to>
                                        <p:strVal val="visible"/>
                                      </p:to>
                                    </p:set>
                                    <p:animEffect transition="in" filter="fade">
                                      <p:cBhvr>
                                        <p:cTn id="31" dur="1000"/>
                                        <p:tgtEl>
                                          <p:spTgt spid="8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21"/>
                                        </p:tgtEl>
                                        <p:attrNameLst>
                                          <p:attrName>style.visibility</p:attrName>
                                        </p:attrNameLst>
                                      </p:cBhvr>
                                      <p:to>
                                        <p:strVal val="visible"/>
                                      </p:to>
                                    </p:set>
                                    <p:animEffect transition="in" filter="fade">
                                      <p:cBhvr>
                                        <p:cTn id="36" dur="1000"/>
                                        <p:tgtEl>
                                          <p:spTgt spid="8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16"/>
                                        </p:tgtEl>
                                        <p:attrNameLst>
                                          <p:attrName>style.visibility</p:attrName>
                                        </p:attrNameLst>
                                      </p:cBhvr>
                                      <p:to>
                                        <p:strVal val="visible"/>
                                      </p:to>
                                    </p:set>
                                    <p:animEffect transition="in" filter="fade">
                                      <p:cBhvr>
                                        <p:cTn id="41" dur="1000"/>
                                        <p:tgtEl>
                                          <p:spTgt spid="8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22"/>
                                        </p:tgtEl>
                                        <p:attrNameLst>
                                          <p:attrName>style.visibility</p:attrName>
                                        </p:attrNameLst>
                                      </p:cBhvr>
                                      <p:to>
                                        <p:strVal val="visible"/>
                                      </p:to>
                                    </p:set>
                                    <p:animEffect transition="in" filter="fade">
                                      <p:cBhvr>
                                        <p:cTn id="46" dur="1000"/>
                                        <p:tgtEl>
                                          <p:spTgt spid="8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23"/>
                                        </p:tgtEl>
                                        <p:attrNameLst>
                                          <p:attrName>style.visibility</p:attrName>
                                        </p:attrNameLst>
                                      </p:cBhvr>
                                      <p:to>
                                        <p:strVal val="visible"/>
                                      </p:to>
                                    </p:set>
                                    <p:animEffect transition="in" filter="fade">
                                      <p:cBhvr>
                                        <p:cTn id="51" dur="1000"/>
                                        <p:tgtEl>
                                          <p:spTgt spid="8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817"/>
                                        </p:tgtEl>
                                        <p:attrNameLst>
                                          <p:attrName>style.visibility</p:attrName>
                                        </p:attrNameLst>
                                      </p:cBhvr>
                                      <p:to>
                                        <p:strVal val="visible"/>
                                      </p:to>
                                    </p:set>
                                    <p:animEffect transition="in" filter="fade">
                                      <p:cBhvr>
                                        <p:cTn id="56" dur="1000"/>
                                        <p:tgtEl>
                                          <p:spTgt spid="81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824"/>
                                        </p:tgtEl>
                                        <p:attrNameLst>
                                          <p:attrName>style.visibility</p:attrName>
                                        </p:attrNameLst>
                                      </p:cBhvr>
                                      <p:to>
                                        <p:strVal val="visible"/>
                                      </p:to>
                                    </p:set>
                                    <p:animEffect transition="in" filter="fade">
                                      <p:cBhvr>
                                        <p:cTn id="61" dur="1000"/>
                                        <p:tgtEl>
                                          <p:spTgt spid="82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825"/>
                                        </p:tgtEl>
                                        <p:attrNameLst>
                                          <p:attrName>style.visibility</p:attrName>
                                        </p:attrNameLst>
                                      </p:cBhvr>
                                      <p:to>
                                        <p:strVal val="visible"/>
                                      </p:to>
                                    </p:set>
                                    <p:animEffect transition="in" filter="fade">
                                      <p:cBhvr>
                                        <p:cTn id="66" dur="1000"/>
                                        <p:tgtEl>
                                          <p:spTgt spid="82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826"/>
                                        </p:tgtEl>
                                        <p:attrNameLst>
                                          <p:attrName>style.visibility</p:attrName>
                                        </p:attrNameLst>
                                      </p:cBhvr>
                                      <p:to>
                                        <p:strVal val="visible"/>
                                      </p:to>
                                    </p:set>
                                    <p:animEffect transition="in" filter="fade">
                                      <p:cBhvr>
                                        <p:cTn id="71" dur="1000"/>
                                        <p:tgtEl>
                                          <p:spTgt spid="82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827"/>
                                        </p:tgtEl>
                                        <p:attrNameLst>
                                          <p:attrName>style.visibility</p:attrName>
                                        </p:attrNameLst>
                                      </p:cBhvr>
                                      <p:to>
                                        <p:strVal val="visible"/>
                                      </p:to>
                                    </p:set>
                                    <p:animEffect transition="in" filter="fade">
                                      <p:cBhvr>
                                        <p:cTn id="76" dur="1000"/>
                                        <p:tgtEl>
                                          <p:spTgt spid="82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828"/>
                                        </p:tgtEl>
                                        <p:attrNameLst>
                                          <p:attrName>style.visibility</p:attrName>
                                        </p:attrNameLst>
                                      </p:cBhvr>
                                      <p:to>
                                        <p:strVal val="visible"/>
                                      </p:to>
                                    </p:set>
                                    <p:animEffect transition="in" filter="fade">
                                      <p:cBhvr>
                                        <p:cTn id="81" dur="500"/>
                                        <p:tgtEl>
                                          <p:spTgt spid="82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829">
                                            <p:txEl>
                                              <p:pRg st="0" end="0"/>
                                            </p:txEl>
                                          </p:spTgt>
                                        </p:tgtEl>
                                        <p:attrNameLst>
                                          <p:attrName>style.visibility</p:attrName>
                                        </p:attrNameLst>
                                      </p:cBhvr>
                                      <p:to>
                                        <p:strVal val="visible"/>
                                      </p:to>
                                    </p:set>
                                    <p:anim calcmode="lin" valueType="num">
                                      <p:cBhvr additive="base">
                                        <p:cTn id="86" dur="500"/>
                                        <p:tgtEl>
                                          <p:spTgt spid="8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829">
                                            <p:txEl>
                                              <p:pRg st="1" end="1"/>
                                            </p:txEl>
                                          </p:spTgt>
                                        </p:tgtEl>
                                        <p:attrNameLst>
                                          <p:attrName>style.visibility</p:attrName>
                                        </p:attrNameLst>
                                      </p:cBhvr>
                                      <p:to>
                                        <p:strVal val="visible"/>
                                      </p:to>
                                    </p:set>
                                    <p:anim calcmode="lin" valueType="num">
                                      <p:cBhvr additive="base">
                                        <p:cTn id="91" dur="500"/>
                                        <p:tgtEl>
                                          <p:spTgt spid="82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829">
                                            <p:txEl>
                                              <p:pRg st="2" end="2"/>
                                            </p:txEl>
                                          </p:spTgt>
                                        </p:tgtEl>
                                        <p:attrNameLst>
                                          <p:attrName>style.visibility</p:attrName>
                                        </p:attrNameLst>
                                      </p:cBhvr>
                                      <p:to>
                                        <p:strVal val="visible"/>
                                      </p:to>
                                    </p:set>
                                    <p:anim calcmode="lin" valueType="num">
                                      <p:cBhvr additive="base">
                                        <p:cTn id="96" dur="500"/>
                                        <p:tgtEl>
                                          <p:spTgt spid="82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829">
                                            <p:txEl>
                                              <p:pRg st="3" end="3"/>
                                            </p:txEl>
                                          </p:spTgt>
                                        </p:tgtEl>
                                        <p:attrNameLst>
                                          <p:attrName>style.visibility</p:attrName>
                                        </p:attrNameLst>
                                      </p:cBhvr>
                                      <p:to>
                                        <p:strVal val="visible"/>
                                      </p:to>
                                    </p:set>
                                    <p:anim calcmode="lin" valueType="num">
                                      <p:cBhvr additive="base">
                                        <p:cTn id="101" dur="500"/>
                                        <p:tgtEl>
                                          <p:spTgt spid="82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829">
                                            <p:txEl>
                                              <p:pRg st="4" end="4"/>
                                            </p:txEl>
                                          </p:spTgt>
                                        </p:tgtEl>
                                        <p:attrNameLst>
                                          <p:attrName>style.visibility</p:attrName>
                                        </p:attrNameLst>
                                      </p:cBhvr>
                                      <p:to>
                                        <p:strVal val="visible"/>
                                      </p:to>
                                    </p:set>
                                    <p:anim calcmode="lin" valueType="num">
                                      <p:cBhvr additive="base">
                                        <p:cTn id="106" dur="500"/>
                                        <p:tgtEl>
                                          <p:spTgt spid="82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829">
                                            <p:txEl>
                                              <p:pRg st="5" end="5"/>
                                            </p:txEl>
                                          </p:spTgt>
                                        </p:tgtEl>
                                        <p:attrNameLst>
                                          <p:attrName>style.visibility</p:attrName>
                                        </p:attrNameLst>
                                      </p:cBhvr>
                                      <p:to>
                                        <p:strVal val="visible"/>
                                      </p:to>
                                    </p:set>
                                    <p:anim calcmode="lin" valueType="num">
                                      <p:cBhvr additive="base">
                                        <p:cTn id="111" dur="500"/>
                                        <p:tgtEl>
                                          <p:spTgt spid="82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nodeType="clickEffect">
                                  <p:stCondLst>
                                    <p:cond delay="0"/>
                                  </p:stCondLst>
                                  <p:childTnLst>
                                    <p:set>
                                      <p:cBhvr>
                                        <p:cTn id="115" dur="1" fill="hold">
                                          <p:stCondLst>
                                            <p:cond delay="0"/>
                                          </p:stCondLst>
                                        </p:cTn>
                                        <p:tgtEl>
                                          <p:spTgt spid="829">
                                            <p:txEl>
                                              <p:pRg st="6" end="6"/>
                                            </p:txEl>
                                          </p:spTgt>
                                        </p:tgtEl>
                                        <p:attrNameLst>
                                          <p:attrName>style.visibility</p:attrName>
                                        </p:attrNameLst>
                                      </p:cBhvr>
                                      <p:to>
                                        <p:strVal val="visible"/>
                                      </p:to>
                                    </p:set>
                                    <p:anim calcmode="lin" valueType="num">
                                      <p:cBhvr additive="base">
                                        <p:cTn id="116" dur="500"/>
                                        <p:tgtEl>
                                          <p:spTgt spid="82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829">
                                            <p:txEl>
                                              <p:pRg st="7" end="7"/>
                                            </p:txEl>
                                          </p:spTgt>
                                        </p:tgtEl>
                                        <p:attrNameLst>
                                          <p:attrName>style.visibility</p:attrName>
                                        </p:attrNameLst>
                                      </p:cBhvr>
                                      <p:to>
                                        <p:strVal val="visible"/>
                                      </p:to>
                                    </p:set>
                                    <p:anim calcmode="lin" valueType="num">
                                      <p:cBhvr additive="base">
                                        <p:cTn id="121" dur="500"/>
                                        <p:tgtEl>
                                          <p:spTgt spid="82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nodeType="clickEffect">
                                  <p:stCondLst>
                                    <p:cond delay="0"/>
                                  </p:stCondLst>
                                  <p:childTnLst>
                                    <p:set>
                                      <p:cBhvr>
                                        <p:cTn id="125" dur="1" fill="hold">
                                          <p:stCondLst>
                                            <p:cond delay="0"/>
                                          </p:stCondLst>
                                        </p:cTn>
                                        <p:tgtEl>
                                          <p:spTgt spid="829">
                                            <p:txEl>
                                              <p:pRg st="8" end="8"/>
                                            </p:txEl>
                                          </p:spTgt>
                                        </p:tgtEl>
                                        <p:attrNameLst>
                                          <p:attrName>style.visibility</p:attrName>
                                        </p:attrNameLst>
                                      </p:cBhvr>
                                      <p:to>
                                        <p:strVal val="visible"/>
                                      </p:to>
                                    </p:set>
                                    <p:anim calcmode="lin" valueType="num">
                                      <p:cBhvr additive="base">
                                        <p:cTn id="126" dur="500"/>
                                        <p:tgtEl>
                                          <p:spTgt spid="82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DF8CB"/>
        </a:solidFill>
        <a:effectLst/>
      </p:bgPr>
    </p:bg>
    <p:spTree>
      <p:nvGrpSpPr>
        <p:cNvPr id="1" name="Shape 833"/>
        <p:cNvGrpSpPr/>
        <p:nvPr/>
      </p:nvGrpSpPr>
      <p:grpSpPr>
        <a:xfrm>
          <a:off x="0" y="0"/>
          <a:ext cx="0" cy="0"/>
          <a:chOff x="0" y="0"/>
          <a:chExt cx="0" cy="0"/>
        </a:xfrm>
      </p:grpSpPr>
      <p:sp>
        <p:nvSpPr>
          <p:cNvPr id="834" name="Shape 834"/>
          <p:cNvSpPr txBox="1"/>
          <p:nvPr/>
        </p:nvSpPr>
        <p:spPr>
          <a:xfrm>
            <a:off x="0" y="0"/>
            <a:ext cx="9144000" cy="1816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600">
                <a:solidFill>
                  <a:srgbClr val="064573"/>
                </a:solidFill>
                <a:latin typeface="Galdeano"/>
                <a:ea typeface="Galdeano"/>
                <a:cs typeface="Galdeano"/>
                <a:sym typeface="Galdeano"/>
              </a:rPr>
              <a:t>Facts About Enzymes</a:t>
            </a:r>
            <a:endParaRPr/>
          </a:p>
          <a:p>
            <a:pPr marL="0" marR="0" lvl="0" indent="0" algn="ctr" rtl="0">
              <a:spcBef>
                <a:spcPts val="0"/>
              </a:spcBef>
              <a:spcAft>
                <a:spcPts val="0"/>
              </a:spcAft>
              <a:buNone/>
            </a:pPr>
            <a:endParaRPr sz="5600">
              <a:solidFill>
                <a:srgbClr val="064573"/>
              </a:solidFill>
              <a:latin typeface="Galdeano"/>
              <a:ea typeface="Galdeano"/>
              <a:cs typeface="Galdeano"/>
              <a:sym typeface="Galdeano"/>
            </a:endParaRPr>
          </a:p>
        </p:txBody>
      </p:sp>
      <p:sp>
        <p:nvSpPr>
          <p:cNvPr id="835" name="Shape 835"/>
          <p:cNvSpPr txBox="1"/>
          <p:nvPr/>
        </p:nvSpPr>
        <p:spPr>
          <a:xfrm>
            <a:off x="0" y="946150"/>
            <a:ext cx="9144000" cy="14303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900">
                <a:solidFill>
                  <a:srgbClr val="951414"/>
                </a:solidFill>
                <a:latin typeface="Galdeano"/>
                <a:ea typeface="Galdeano"/>
                <a:cs typeface="Galdeano"/>
                <a:sym typeface="Galdeano"/>
              </a:rPr>
              <a:t>Enzymes are </a:t>
            </a:r>
            <a:r>
              <a:rPr lang="en-US" sz="2900" u="sng">
                <a:solidFill>
                  <a:srgbClr val="951414"/>
                </a:solidFill>
                <a:latin typeface="Galdeano"/>
                <a:ea typeface="Galdeano"/>
                <a:cs typeface="Galdeano"/>
                <a:sym typeface="Galdeano"/>
              </a:rPr>
              <a:t>proteins that speed up the chemical reactions of the cell</a:t>
            </a:r>
            <a:r>
              <a:rPr lang="en-US" sz="2900">
                <a:solidFill>
                  <a:srgbClr val="951414"/>
                </a:solidFill>
                <a:latin typeface="Galdeano"/>
                <a:ea typeface="Galdeano"/>
                <a:cs typeface="Galdeano"/>
                <a:sym typeface="Galdeano"/>
              </a:rPr>
              <a:t>.</a:t>
            </a:r>
            <a:endParaRPr/>
          </a:p>
          <a:p>
            <a:pPr marL="0" marR="0" lvl="0" indent="0" algn="l" rtl="0">
              <a:spcBef>
                <a:spcPts val="0"/>
              </a:spcBef>
              <a:spcAft>
                <a:spcPts val="0"/>
              </a:spcAft>
              <a:buNone/>
            </a:pPr>
            <a:endParaRPr sz="2900">
              <a:solidFill>
                <a:srgbClr val="951414"/>
              </a:solidFill>
              <a:latin typeface="Galdeano"/>
              <a:ea typeface="Galdeano"/>
              <a:cs typeface="Galdeano"/>
              <a:sym typeface="Galdeano"/>
            </a:endParaRPr>
          </a:p>
        </p:txBody>
      </p:sp>
      <p:sp>
        <p:nvSpPr>
          <p:cNvPr id="836" name="Shape 836"/>
          <p:cNvSpPr txBox="1"/>
          <p:nvPr/>
        </p:nvSpPr>
        <p:spPr>
          <a:xfrm>
            <a:off x="0" y="2138363"/>
            <a:ext cx="9144000" cy="14303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900">
                <a:solidFill>
                  <a:srgbClr val="6A24A0"/>
                </a:solidFill>
                <a:latin typeface="Galdeano"/>
                <a:ea typeface="Galdeano"/>
                <a:cs typeface="Galdeano"/>
                <a:sym typeface="Galdeano"/>
              </a:rPr>
              <a:t>Enzymes do not cause reactions to happen.  They simply </a:t>
            </a:r>
            <a:r>
              <a:rPr lang="en-US" sz="2900" u="sng">
                <a:solidFill>
                  <a:srgbClr val="6A24A0"/>
                </a:solidFill>
                <a:latin typeface="Galdeano"/>
                <a:ea typeface="Galdeano"/>
                <a:cs typeface="Galdeano"/>
                <a:sym typeface="Galdeano"/>
              </a:rPr>
              <a:t>speed up reactions that will already occur</a:t>
            </a:r>
            <a:r>
              <a:rPr lang="en-US" sz="2900">
                <a:solidFill>
                  <a:srgbClr val="6A24A0"/>
                </a:solidFill>
                <a:latin typeface="Galdeano"/>
                <a:ea typeface="Galdeano"/>
                <a:cs typeface="Galdeano"/>
                <a:sym typeface="Galdeano"/>
              </a:rPr>
              <a:t>.</a:t>
            </a:r>
            <a:endParaRPr/>
          </a:p>
          <a:p>
            <a:pPr marL="0" marR="0" lvl="0" indent="0" algn="l" rtl="0">
              <a:spcBef>
                <a:spcPts val="0"/>
              </a:spcBef>
              <a:spcAft>
                <a:spcPts val="0"/>
              </a:spcAft>
              <a:buNone/>
            </a:pPr>
            <a:endParaRPr sz="2900">
              <a:solidFill>
                <a:srgbClr val="6A24A0"/>
              </a:solidFill>
              <a:latin typeface="Galdeano"/>
              <a:ea typeface="Galdeano"/>
              <a:cs typeface="Galdeano"/>
              <a:sym typeface="Galdeano"/>
            </a:endParaRPr>
          </a:p>
        </p:txBody>
      </p:sp>
      <p:sp>
        <p:nvSpPr>
          <p:cNvPr id="837" name="Shape 837"/>
          <p:cNvSpPr txBox="1"/>
          <p:nvPr/>
        </p:nvSpPr>
        <p:spPr>
          <a:xfrm>
            <a:off x="0" y="3317875"/>
            <a:ext cx="9144000" cy="10144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900">
                <a:solidFill>
                  <a:srgbClr val="0000FF"/>
                </a:solidFill>
                <a:latin typeface="Galdeano"/>
                <a:ea typeface="Galdeano"/>
                <a:cs typeface="Galdeano"/>
                <a:sym typeface="Galdeano"/>
              </a:rPr>
              <a:t>Without enzymes the reactions of the cell would proceed so </a:t>
            </a:r>
            <a:r>
              <a:rPr lang="en-US" sz="2900" u="sng">
                <a:solidFill>
                  <a:srgbClr val="0000FF"/>
                </a:solidFill>
                <a:latin typeface="Galdeano"/>
                <a:ea typeface="Galdeano"/>
                <a:cs typeface="Galdeano"/>
                <a:sym typeface="Galdeano"/>
              </a:rPr>
              <a:t>slowly</a:t>
            </a:r>
            <a:r>
              <a:rPr lang="en-US" sz="2900">
                <a:solidFill>
                  <a:srgbClr val="0000FF"/>
                </a:solidFill>
                <a:latin typeface="Galdeano"/>
                <a:ea typeface="Galdeano"/>
                <a:cs typeface="Galdeano"/>
                <a:sym typeface="Galdeano"/>
              </a:rPr>
              <a:t> that the cell would </a:t>
            </a:r>
            <a:r>
              <a:rPr lang="en-US" sz="2900" u="sng">
                <a:solidFill>
                  <a:srgbClr val="0000FF"/>
                </a:solidFill>
                <a:latin typeface="Galdeano"/>
                <a:ea typeface="Galdeano"/>
                <a:cs typeface="Galdeano"/>
                <a:sym typeface="Galdeano"/>
              </a:rPr>
              <a:t>die</a:t>
            </a:r>
            <a:r>
              <a:rPr lang="en-US" sz="2900">
                <a:solidFill>
                  <a:srgbClr val="0000FF"/>
                </a:solidFill>
                <a:latin typeface="Galdeano"/>
                <a:ea typeface="Galdeano"/>
                <a:cs typeface="Galdeano"/>
                <a:sym typeface="Galdeano"/>
              </a:rPr>
              <a:t>. </a:t>
            </a:r>
            <a:endParaRPr/>
          </a:p>
        </p:txBody>
      </p:sp>
      <p:sp>
        <p:nvSpPr>
          <p:cNvPr id="838" name="Shape 838"/>
          <p:cNvSpPr txBox="1"/>
          <p:nvPr/>
        </p:nvSpPr>
        <p:spPr>
          <a:xfrm>
            <a:off x="0" y="4332288"/>
            <a:ext cx="9144000" cy="14319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900">
                <a:solidFill>
                  <a:srgbClr val="008000"/>
                </a:solidFill>
                <a:latin typeface="Galdeano"/>
                <a:ea typeface="Galdeano"/>
                <a:cs typeface="Galdeano"/>
                <a:sym typeface="Galdeano"/>
              </a:rPr>
              <a:t>Enzymes are very </a:t>
            </a:r>
            <a:r>
              <a:rPr lang="en-US" sz="2900" u="sng">
                <a:solidFill>
                  <a:srgbClr val="008000"/>
                </a:solidFill>
                <a:latin typeface="Galdeano"/>
                <a:ea typeface="Galdeano"/>
                <a:cs typeface="Galdeano"/>
                <a:sym typeface="Galdeano"/>
              </a:rPr>
              <a:t>specific</a:t>
            </a:r>
            <a:r>
              <a:rPr lang="en-US" sz="2900">
                <a:solidFill>
                  <a:srgbClr val="008000"/>
                </a:solidFill>
                <a:latin typeface="Galdeano"/>
                <a:ea typeface="Galdeano"/>
                <a:cs typeface="Galdeano"/>
                <a:sym typeface="Galdeano"/>
              </a:rPr>
              <a:t>.  They can only carry out one job, but they do that one job extremely well.</a:t>
            </a:r>
            <a:endParaRPr/>
          </a:p>
          <a:p>
            <a:pPr marL="0" marR="0" lvl="0" indent="0" algn="l" rtl="0">
              <a:spcBef>
                <a:spcPts val="0"/>
              </a:spcBef>
              <a:spcAft>
                <a:spcPts val="0"/>
              </a:spcAft>
              <a:buNone/>
            </a:pPr>
            <a:endParaRPr sz="2900">
              <a:solidFill>
                <a:srgbClr val="008000"/>
              </a:solidFill>
              <a:latin typeface="Galdeano"/>
              <a:ea typeface="Galdeano"/>
              <a:cs typeface="Galdeano"/>
              <a:sym typeface="Galdeano"/>
            </a:endParaRPr>
          </a:p>
        </p:txBody>
      </p:sp>
      <p:sp>
        <p:nvSpPr>
          <p:cNvPr id="839" name="Shape 839"/>
          <p:cNvSpPr txBox="1"/>
          <p:nvPr/>
        </p:nvSpPr>
        <p:spPr>
          <a:xfrm>
            <a:off x="0" y="5481638"/>
            <a:ext cx="9144000" cy="984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900">
                <a:solidFill>
                  <a:srgbClr val="FF0000"/>
                </a:solidFill>
                <a:latin typeface="Galdeano"/>
                <a:ea typeface="Galdeano"/>
                <a:cs typeface="Galdeano"/>
                <a:sym typeface="Galdeano"/>
              </a:rPr>
              <a:t>Enzymes are never </a:t>
            </a:r>
            <a:r>
              <a:rPr lang="en-US" sz="2900" u="sng">
                <a:solidFill>
                  <a:srgbClr val="FF0000"/>
                </a:solidFill>
                <a:latin typeface="Galdeano"/>
                <a:ea typeface="Galdeano"/>
                <a:cs typeface="Galdeano"/>
                <a:sym typeface="Galdeano"/>
              </a:rPr>
              <a:t>used up in the reaction</a:t>
            </a:r>
            <a:r>
              <a:rPr lang="en-US" sz="2900">
                <a:solidFill>
                  <a:srgbClr val="FF0000"/>
                </a:solidFill>
                <a:latin typeface="Galdeano"/>
                <a:ea typeface="Galdeano"/>
                <a:cs typeface="Galdeano"/>
                <a:sym typeface="Galdeano"/>
              </a:rPr>
              <a:t>.  They can be used </a:t>
            </a:r>
            <a:r>
              <a:rPr lang="en-US" sz="2900" u="sng">
                <a:solidFill>
                  <a:srgbClr val="FF0000"/>
                </a:solidFill>
                <a:latin typeface="Galdeano"/>
                <a:ea typeface="Galdeano"/>
                <a:cs typeface="Galdeano"/>
                <a:sym typeface="Galdeano"/>
              </a:rPr>
              <a:t>over and over </a:t>
            </a:r>
            <a:r>
              <a:rPr lang="en-US" sz="2900">
                <a:solidFill>
                  <a:srgbClr val="FF0000"/>
                </a:solidFill>
                <a:latin typeface="Galdeano"/>
                <a:ea typeface="Galdeano"/>
                <a:cs typeface="Galdeano"/>
                <a:sym typeface="Galdeano"/>
              </a:rPr>
              <a:t>again. </a:t>
            </a:r>
            <a:endParaRPr/>
          </a:p>
        </p:txBody>
      </p:sp>
      <p:sp>
        <p:nvSpPr>
          <p:cNvPr id="840" name="Shape 840" descr="The Amoeba Sisters explain enzymes and how they interact with their substrates. Vocabulary covered includes active site, induced fit, coenzyme, and cofactor. Also the importance of ideal pH and temperatures for enzymes are discussed. This video has a handout here: http://www.amoebasisters.com/handouts.html  Support us on Patreon! http://www.patreon.com/amoebasisters  Our FREE resources: GIFs: http://www.amoebasisters.com/gifs.html Handouts: http://www.amoebasisters.com/handouts.html Comics: http://www.amoebasisters.com/parameciumparlorcomics  Connect with us! Website: http://www.AmoebaSisters.com Twitter: http://www.twitter.com/AmoebaSisters Facebook: http://www.facebook.com/AmoebaSisters Tumblr: http://www.amoebasisters.tumblr.com Pinterest: http://www.pinterest.com/AmoebaSister­s Instagram: https://www.instagram.com/amoebasistersofficial/  Visit our Redbubble store at http://www.amoebasisters.com/store.html  The Amoeba Sisters videos demystify science with humor and relevance. The videos center on Pinky's certification and experience in teaching science at the high school level. Pinky's teacher certification is in grades 4-8 science and 8-12 composite science (encompassing biology, chemistry, and physics).  Amoeba Sisters videos only cover concepts that Pinky is certified to teach, and they focus on her specialty: secondary life science. For more information about The Amoeba Sisters, visit: http://www.amoebasisters.com/about-us.html  We cover the basics in biology concepts at the secondary level. If you are looking to discover more about biology and go into depth beyond these basics, our recommended reference is the FREE, peer reviewed, open source OpenStax biology textbook: https://openstax.org/details/books/biology  We take pride in our AWESOME community, and we welcome feedback and discussion.  However, please remember that this is an education channel. See YouTube's community guidelines https://www.youtube.com/yt/policyandsafety/communityguidelines.html and YouTube's policy center https://support.google.com/youtube/topic/2676378?hl=en&amp;ref_topic=6151248.  We also reserve the right to remove comments with vulgar language.  Music is this video is listed free to use/no attribution required from the YouTube audio library https://www.youtube.com/audiolibrary/music?feature=blog" title="Enzymes (Updated)">
            <a:hlinkClick r:id="rId3"/>
          </p:cNvPr>
          <p:cNvSpPr/>
          <p:nvPr/>
        </p:nvSpPr>
        <p:spPr>
          <a:xfrm>
            <a:off x="102750" y="0"/>
            <a:ext cx="1352551" cy="1014425"/>
          </a:xfrm>
          <a:prstGeom prst="rect">
            <a:avLst/>
          </a:prstGeom>
          <a:blipFill>
            <a:blip r:embed="rId4">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5"/>
                                        </p:tgtEl>
                                        <p:attrNameLst>
                                          <p:attrName>style.visibility</p:attrName>
                                        </p:attrNameLst>
                                      </p:cBhvr>
                                      <p:to>
                                        <p:strVal val="visible"/>
                                      </p:to>
                                    </p:set>
                                    <p:animEffect transition="in" filter="fade">
                                      <p:cBhvr>
                                        <p:cTn id="7" dur="1000"/>
                                        <p:tgtEl>
                                          <p:spTgt spid="8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6"/>
                                        </p:tgtEl>
                                        <p:attrNameLst>
                                          <p:attrName>style.visibility</p:attrName>
                                        </p:attrNameLst>
                                      </p:cBhvr>
                                      <p:to>
                                        <p:strVal val="visible"/>
                                      </p:to>
                                    </p:set>
                                    <p:animEffect transition="in" filter="fade">
                                      <p:cBhvr>
                                        <p:cTn id="12" dur="1000"/>
                                        <p:tgtEl>
                                          <p:spTgt spid="8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37"/>
                                        </p:tgtEl>
                                        <p:attrNameLst>
                                          <p:attrName>style.visibility</p:attrName>
                                        </p:attrNameLst>
                                      </p:cBhvr>
                                      <p:to>
                                        <p:strVal val="visible"/>
                                      </p:to>
                                    </p:set>
                                    <p:animEffect transition="in" filter="fade">
                                      <p:cBhvr>
                                        <p:cTn id="17" dur="1000"/>
                                        <p:tgtEl>
                                          <p:spTgt spid="8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38"/>
                                        </p:tgtEl>
                                        <p:attrNameLst>
                                          <p:attrName>style.visibility</p:attrName>
                                        </p:attrNameLst>
                                      </p:cBhvr>
                                      <p:to>
                                        <p:strVal val="visible"/>
                                      </p:to>
                                    </p:set>
                                    <p:animEffect transition="in" filter="fade">
                                      <p:cBhvr>
                                        <p:cTn id="22" dur="1000"/>
                                        <p:tgtEl>
                                          <p:spTgt spid="8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39"/>
                                        </p:tgtEl>
                                        <p:attrNameLst>
                                          <p:attrName>style.visibility</p:attrName>
                                        </p:attrNameLst>
                                      </p:cBhvr>
                                      <p:to>
                                        <p:strVal val="visible"/>
                                      </p:to>
                                    </p:set>
                                    <p:animEffect transition="in" filter="fade">
                                      <p:cBhvr>
                                        <p:cTn id="27" dur="1000"/>
                                        <p:tgtEl>
                                          <p:spTgt spid="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p:nvPr/>
        </p:nvSpPr>
        <p:spPr>
          <a:xfrm>
            <a:off x="0" y="0"/>
            <a:ext cx="9144000" cy="800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500" b="1">
                <a:solidFill>
                  <a:schemeClr val="dk1"/>
                </a:solidFill>
                <a:latin typeface="Galdeano"/>
                <a:ea typeface="Galdeano"/>
                <a:cs typeface="Galdeano"/>
                <a:sym typeface="Galdeano"/>
              </a:rPr>
              <a:t>How Enzymes Work</a:t>
            </a:r>
            <a:endParaRPr/>
          </a:p>
        </p:txBody>
      </p:sp>
      <p:sp>
        <p:nvSpPr>
          <p:cNvPr id="846" name="Shape 846"/>
          <p:cNvSpPr txBox="1"/>
          <p:nvPr/>
        </p:nvSpPr>
        <p:spPr>
          <a:xfrm>
            <a:off x="0" y="984250"/>
            <a:ext cx="9144000" cy="431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a:solidFill>
                  <a:srgbClr val="FBF199"/>
                </a:solidFill>
                <a:latin typeface="Galdeano"/>
                <a:ea typeface="Galdeano"/>
                <a:cs typeface="Galdeano"/>
                <a:sym typeface="Galdeano"/>
              </a:rPr>
              <a:t>Enzyme  +  substrate → enzyme-substrate complex → enzyme +  products </a:t>
            </a:r>
            <a:endParaRPr/>
          </a:p>
        </p:txBody>
      </p:sp>
      <p:pic>
        <p:nvPicPr>
          <p:cNvPr id="847" name="Shape 847"/>
          <p:cNvPicPr preferRelativeResize="0"/>
          <p:nvPr/>
        </p:nvPicPr>
        <p:blipFill rotWithShape="1">
          <a:blip r:embed="rId3">
            <a:alphaModFix/>
          </a:blip>
          <a:srcRect/>
          <a:stretch/>
        </p:blipFill>
        <p:spPr>
          <a:xfrm>
            <a:off x="2112963" y="1636713"/>
            <a:ext cx="5086350" cy="3948112"/>
          </a:xfrm>
          <a:prstGeom prst="rect">
            <a:avLst/>
          </a:prstGeom>
          <a:noFill/>
          <a:ln>
            <a:noFill/>
          </a:ln>
        </p:spPr>
      </p:pic>
      <p:sp>
        <p:nvSpPr>
          <p:cNvPr id="848" name="Shape 848"/>
          <p:cNvSpPr txBox="1"/>
          <p:nvPr/>
        </p:nvSpPr>
        <p:spPr>
          <a:xfrm>
            <a:off x="1173163" y="3053659"/>
            <a:ext cx="1878012" cy="4603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0000"/>
                </a:solidFill>
                <a:latin typeface="Galdeano"/>
                <a:ea typeface="Galdeano"/>
                <a:cs typeface="Galdeano"/>
                <a:sym typeface="Galdeano"/>
              </a:rPr>
              <a:t>Enzyme ---- &gt;</a:t>
            </a:r>
            <a:endParaRPr/>
          </a:p>
        </p:txBody>
      </p:sp>
      <p:sp>
        <p:nvSpPr>
          <p:cNvPr id="849" name="Shape 849"/>
          <p:cNvSpPr txBox="1"/>
          <p:nvPr/>
        </p:nvSpPr>
        <p:spPr>
          <a:xfrm>
            <a:off x="1036638" y="3475550"/>
            <a:ext cx="2384425" cy="4619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0000"/>
                </a:solidFill>
                <a:latin typeface="Galdeano"/>
                <a:ea typeface="Galdeano"/>
                <a:cs typeface="Galdeano"/>
                <a:sym typeface="Galdeano"/>
              </a:rPr>
              <a:t>Active Site ---- &gt;</a:t>
            </a:r>
            <a:endParaRPr/>
          </a:p>
        </p:txBody>
      </p:sp>
      <p:sp>
        <p:nvSpPr>
          <p:cNvPr id="850" name="Shape 850"/>
          <p:cNvSpPr txBox="1"/>
          <p:nvPr/>
        </p:nvSpPr>
        <p:spPr>
          <a:xfrm>
            <a:off x="115888" y="1416050"/>
            <a:ext cx="2112962" cy="8302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0000"/>
                </a:solidFill>
                <a:latin typeface="Galdeano"/>
                <a:ea typeface="Galdeano"/>
                <a:cs typeface="Galdeano"/>
                <a:sym typeface="Galdeano"/>
              </a:rPr>
              <a:t>Substrate molecules ---- &gt;</a:t>
            </a:r>
            <a:endParaRPr/>
          </a:p>
        </p:txBody>
      </p:sp>
      <p:sp>
        <p:nvSpPr>
          <p:cNvPr id="851" name="Shape 851"/>
          <p:cNvSpPr txBox="1"/>
          <p:nvPr/>
        </p:nvSpPr>
        <p:spPr>
          <a:xfrm>
            <a:off x="5973763" y="1636713"/>
            <a:ext cx="3170237" cy="831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0000"/>
                </a:solidFill>
                <a:latin typeface="Galdeano"/>
                <a:ea typeface="Galdeano"/>
                <a:cs typeface="Galdeano"/>
                <a:sym typeface="Galdeano"/>
              </a:rPr>
              <a:t>&lt; ---- Enzyme - Substrate Complex</a:t>
            </a:r>
            <a:endParaRPr/>
          </a:p>
        </p:txBody>
      </p:sp>
      <p:sp>
        <p:nvSpPr>
          <p:cNvPr id="852" name="Shape 852"/>
          <p:cNvSpPr txBox="1"/>
          <p:nvPr/>
        </p:nvSpPr>
        <p:spPr>
          <a:xfrm>
            <a:off x="5093514" y="5130800"/>
            <a:ext cx="2028825" cy="461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0000"/>
                </a:solidFill>
                <a:latin typeface="Galdeano"/>
                <a:ea typeface="Galdeano"/>
                <a:cs typeface="Galdeano"/>
                <a:sym typeface="Galdeano"/>
              </a:rPr>
              <a:t>&lt; ---- Products</a:t>
            </a:r>
            <a:endParaRPr sz="2400" b="1">
              <a:solidFill>
                <a:srgbClr val="FF0000"/>
              </a:solidFill>
              <a:latin typeface="Galdeano"/>
              <a:ea typeface="Galdeano"/>
              <a:cs typeface="Galdeano"/>
              <a:sym typeface="Galdeano"/>
            </a:endParaRPr>
          </a:p>
        </p:txBody>
      </p:sp>
      <p:sp>
        <p:nvSpPr>
          <p:cNvPr id="853" name="Shape 853"/>
          <p:cNvSpPr txBox="1"/>
          <p:nvPr/>
        </p:nvSpPr>
        <p:spPr>
          <a:xfrm>
            <a:off x="115888" y="4316413"/>
            <a:ext cx="3052762" cy="16303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Galdeano"/>
                <a:ea typeface="Galdeano"/>
                <a:cs typeface="Galdeano"/>
                <a:sym typeface="Galdeano"/>
              </a:rPr>
              <a:t>Substrate molecules:  The reactants in the reaction.</a:t>
            </a:r>
            <a:endParaRPr sz="2400" b="1">
              <a:solidFill>
                <a:schemeClr val="lt1"/>
              </a:solidFill>
              <a:latin typeface="Galdeano"/>
              <a:ea typeface="Galdeano"/>
              <a:cs typeface="Galdeano"/>
              <a:sym typeface="Galdeano"/>
            </a:endParaRPr>
          </a:p>
          <a:p>
            <a:pPr marL="0" marR="0" lvl="0" indent="0" algn="l" rtl="0">
              <a:spcBef>
                <a:spcPts val="0"/>
              </a:spcBef>
              <a:spcAft>
                <a:spcPts val="0"/>
              </a:spcAft>
              <a:buNone/>
            </a:pPr>
            <a:endParaRPr sz="2400" b="1">
              <a:solidFill>
                <a:schemeClr val="lt1"/>
              </a:solidFill>
              <a:latin typeface="Galdeano"/>
              <a:ea typeface="Galdeano"/>
              <a:cs typeface="Galdeano"/>
              <a:sym typeface="Galdeano"/>
            </a:endParaRPr>
          </a:p>
        </p:txBody>
      </p:sp>
      <p:sp>
        <p:nvSpPr>
          <p:cNvPr id="854" name="Shape 854"/>
          <p:cNvSpPr txBox="1"/>
          <p:nvPr/>
        </p:nvSpPr>
        <p:spPr>
          <a:xfrm>
            <a:off x="115888" y="5592763"/>
            <a:ext cx="9028112" cy="831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000000"/>
                </a:solidFill>
                <a:latin typeface="Galdeano"/>
                <a:ea typeface="Galdeano"/>
                <a:cs typeface="Galdeano"/>
                <a:sym typeface="Galdeano"/>
              </a:rPr>
              <a:t>Products:  New substances formed as a result of the reaction.</a:t>
            </a:r>
            <a:endParaRPr sz="2400" b="1">
              <a:solidFill>
                <a:srgbClr val="000000"/>
              </a:solidFill>
              <a:latin typeface="Galdeano"/>
              <a:ea typeface="Galdeano"/>
              <a:cs typeface="Galdeano"/>
              <a:sym typeface="Galdeano"/>
            </a:endParaRPr>
          </a:p>
          <a:p>
            <a:pPr marL="0" marR="0" lvl="0" indent="0" algn="l" rtl="0">
              <a:spcBef>
                <a:spcPts val="0"/>
              </a:spcBef>
              <a:spcAft>
                <a:spcPts val="0"/>
              </a:spcAft>
              <a:buNone/>
            </a:pPr>
            <a:endParaRPr sz="2400" b="1">
              <a:solidFill>
                <a:srgbClr val="000000"/>
              </a:solidFill>
              <a:latin typeface="Galdeano"/>
              <a:ea typeface="Galdeano"/>
              <a:cs typeface="Galdeano"/>
              <a:sym typeface="Galdeano"/>
            </a:endParaRPr>
          </a:p>
        </p:txBody>
      </p:sp>
      <p:sp>
        <p:nvSpPr>
          <p:cNvPr id="855" name="Shape 855"/>
          <p:cNvSpPr txBox="1"/>
          <p:nvPr/>
        </p:nvSpPr>
        <p:spPr>
          <a:xfrm>
            <a:off x="115888" y="5946775"/>
            <a:ext cx="9028112" cy="12001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47186B"/>
                </a:solidFill>
                <a:latin typeface="Galdeano"/>
                <a:ea typeface="Galdeano"/>
                <a:cs typeface="Galdeano"/>
                <a:sym typeface="Galdeano"/>
              </a:rPr>
              <a:t>Active Site:  Where the substrate molecules bind to the enzyme. The fit is so precise that it is compared to a “lock and key.”</a:t>
            </a:r>
            <a:endParaRPr sz="2400" b="1">
              <a:solidFill>
                <a:srgbClr val="47186B"/>
              </a:solidFill>
              <a:latin typeface="Galdeano"/>
              <a:ea typeface="Galdeano"/>
              <a:cs typeface="Galdeano"/>
              <a:sym typeface="Galdeano"/>
            </a:endParaRPr>
          </a:p>
          <a:p>
            <a:pPr marL="0" marR="0" lvl="0" indent="0" algn="l" rtl="0">
              <a:spcBef>
                <a:spcPts val="0"/>
              </a:spcBef>
              <a:spcAft>
                <a:spcPts val="0"/>
              </a:spcAft>
              <a:buNone/>
            </a:pPr>
            <a:endParaRPr sz="2400" b="1">
              <a:solidFill>
                <a:srgbClr val="47186B"/>
              </a:solidFill>
              <a:latin typeface="Galdeano"/>
              <a:ea typeface="Galdeano"/>
              <a:cs typeface="Galdeano"/>
              <a:sym typeface="Galdeano"/>
            </a:endParaRPr>
          </a:p>
        </p:txBody>
      </p:sp>
      <p:sp>
        <p:nvSpPr>
          <p:cNvPr id="856" name="Shape 856"/>
          <p:cNvSpPr txBox="1"/>
          <p:nvPr/>
        </p:nvSpPr>
        <p:spPr>
          <a:xfrm>
            <a:off x="6348800" y="3886200"/>
            <a:ext cx="2613025" cy="1016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rgbClr val="FF0000"/>
                </a:solidFill>
                <a:latin typeface="Galdeano"/>
                <a:ea typeface="Galdeano"/>
                <a:cs typeface="Galdeano"/>
                <a:sym typeface="Galdeano"/>
              </a:rPr>
              <a:t>&lt; ---- Enzyme is unchanged and can be used again.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48"/>
                                        </p:tgtEl>
                                        <p:attrNameLst>
                                          <p:attrName>style.visibility</p:attrName>
                                        </p:attrNameLst>
                                      </p:cBhvr>
                                      <p:to>
                                        <p:strVal val="visible"/>
                                      </p:to>
                                    </p:set>
                                    <p:animEffect transition="in" filter="fade">
                                      <p:cBhvr>
                                        <p:cTn id="11" dur="1000"/>
                                        <p:tgtEl>
                                          <p:spTgt spid="84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50"/>
                                        </p:tgtEl>
                                        <p:attrNameLst>
                                          <p:attrName>style.visibility</p:attrName>
                                        </p:attrNameLst>
                                      </p:cBhvr>
                                      <p:to>
                                        <p:strVal val="visible"/>
                                      </p:to>
                                    </p:set>
                                    <p:animEffect transition="in" filter="fade">
                                      <p:cBhvr>
                                        <p:cTn id="16" dur="1000"/>
                                        <p:tgtEl>
                                          <p:spTgt spid="8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51"/>
                                        </p:tgtEl>
                                        <p:attrNameLst>
                                          <p:attrName>style.visibility</p:attrName>
                                        </p:attrNameLst>
                                      </p:cBhvr>
                                      <p:to>
                                        <p:strVal val="visible"/>
                                      </p:to>
                                    </p:set>
                                    <p:animEffect transition="in" filter="fade">
                                      <p:cBhvr>
                                        <p:cTn id="21" dur="1000"/>
                                        <p:tgtEl>
                                          <p:spTgt spid="85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52"/>
                                        </p:tgtEl>
                                        <p:attrNameLst>
                                          <p:attrName>style.visibility</p:attrName>
                                        </p:attrNameLst>
                                      </p:cBhvr>
                                      <p:to>
                                        <p:strVal val="visible"/>
                                      </p:to>
                                    </p:set>
                                    <p:animEffect transition="in" filter="fade">
                                      <p:cBhvr>
                                        <p:cTn id="26" dur="1000"/>
                                        <p:tgtEl>
                                          <p:spTgt spid="85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56"/>
                                        </p:tgtEl>
                                        <p:attrNameLst>
                                          <p:attrName>style.visibility</p:attrName>
                                        </p:attrNameLst>
                                      </p:cBhvr>
                                      <p:to>
                                        <p:strVal val="visible"/>
                                      </p:to>
                                    </p:set>
                                    <p:animEffect transition="in" filter="fade">
                                      <p:cBhvr>
                                        <p:cTn id="31" dur="1000"/>
                                        <p:tgtEl>
                                          <p:spTgt spid="85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5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54"/>
                                        </p:tgtEl>
                                        <p:attrNameLst>
                                          <p:attrName>style.visibility</p:attrName>
                                        </p:attrNameLst>
                                      </p:cBhvr>
                                      <p:to>
                                        <p:strVal val="visible"/>
                                      </p:to>
                                    </p:set>
                                    <p:animEffect transition="in" filter="fade">
                                      <p:cBhvr>
                                        <p:cTn id="40" dur="1000"/>
                                        <p:tgtEl>
                                          <p:spTgt spid="85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49"/>
                                        </p:tgtEl>
                                        <p:attrNameLst>
                                          <p:attrName>style.visibility</p:attrName>
                                        </p:attrNameLst>
                                      </p:cBhvr>
                                      <p:to>
                                        <p:strVal val="visible"/>
                                      </p:to>
                                    </p:set>
                                    <p:animEffect transition="in" filter="fade">
                                      <p:cBhvr>
                                        <p:cTn id="45" dur="500"/>
                                        <p:tgtEl>
                                          <p:spTgt spid="849"/>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855"/>
                                        </p:tgtEl>
                                        <p:attrNameLst>
                                          <p:attrName>style.visibility</p:attrName>
                                        </p:attrNameLst>
                                      </p:cBhvr>
                                      <p:to>
                                        <p:strVal val="visible"/>
                                      </p:to>
                                    </p:set>
                                    <p:anim calcmode="lin" valueType="num">
                                      <p:cBhvr additive="base">
                                        <p:cTn id="50" dur="500"/>
                                        <p:tgtEl>
                                          <p:spTgt spid="8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Shape 861"/>
          <p:cNvSpPr txBox="1"/>
          <p:nvPr/>
        </p:nvSpPr>
        <p:spPr>
          <a:xfrm>
            <a:off x="1684338" y="461963"/>
            <a:ext cx="5443537" cy="9223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200">
                <a:solidFill>
                  <a:schemeClr val="dk1"/>
                </a:solidFill>
                <a:latin typeface="Galdeano"/>
                <a:ea typeface="Galdeano"/>
                <a:cs typeface="Galdeano"/>
                <a:sym typeface="Galdeano"/>
              </a:rPr>
              <a:t>Remember!!</a:t>
            </a:r>
            <a:endParaRPr/>
          </a:p>
        </p:txBody>
      </p:sp>
      <p:pic>
        <p:nvPicPr>
          <p:cNvPr id="862" name="Shape 862" descr="33394774.jpg"/>
          <p:cNvPicPr preferRelativeResize="0"/>
          <p:nvPr/>
        </p:nvPicPr>
        <p:blipFill rotWithShape="1">
          <a:blip r:embed="rId3">
            <a:alphaModFix/>
          </a:blip>
          <a:srcRect/>
          <a:stretch/>
        </p:blipFill>
        <p:spPr>
          <a:xfrm>
            <a:off x="0" y="0"/>
            <a:ext cx="1684338" cy="2295525"/>
          </a:xfrm>
          <a:prstGeom prst="rect">
            <a:avLst/>
          </a:prstGeom>
          <a:noFill/>
          <a:ln>
            <a:noFill/>
          </a:ln>
        </p:spPr>
      </p:pic>
      <p:sp>
        <p:nvSpPr>
          <p:cNvPr id="863" name="Shape 863"/>
          <p:cNvSpPr txBox="1"/>
          <p:nvPr/>
        </p:nvSpPr>
        <p:spPr>
          <a:xfrm>
            <a:off x="1938338" y="1384300"/>
            <a:ext cx="7205662" cy="1016000"/>
          </a:xfrm>
          <a:prstGeom prst="rect">
            <a:avLst/>
          </a:prstGeom>
          <a:solidFill>
            <a:srgbClr val="0B7DCF"/>
          </a:solidFill>
          <a:ln w="12700" cap="flat" cmpd="sng">
            <a:solidFill>
              <a:srgbClr val="0687E5"/>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a:solidFill>
                  <a:srgbClr val="FFFF00"/>
                </a:solidFill>
                <a:latin typeface="Arial"/>
                <a:ea typeface="Arial"/>
                <a:cs typeface="Arial"/>
                <a:sym typeface="Arial"/>
              </a:rPr>
              <a:t>The shape of the enzyme is so specific that only one shaped substrate can fit. </a:t>
            </a:r>
            <a:endParaRPr/>
          </a:p>
        </p:txBody>
      </p:sp>
      <p:sp>
        <p:nvSpPr>
          <p:cNvPr id="864" name="Shape 864"/>
          <p:cNvSpPr txBox="1"/>
          <p:nvPr/>
        </p:nvSpPr>
        <p:spPr>
          <a:xfrm>
            <a:off x="0" y="2606675"/>
            <a:ext cx="9144000" cy="1016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a:solidFill>
                  <a:srgbClr val="008000"/>
                </a:solidFill>
                <a:latin typeface="Galdeano"/>
                <a:ea typeface="Galdeano"/>
                <a:cs typeface="Galdeano"/>
                <a:sym typeface="Galdeano"/>
              </a:rPr>
              <a:t>A specific enzyme is required for each reaction in a cell.</a:t>
            </a:r>
            <a:endParaRPr/>
          </a:p>
          <a:p>
            <a:pPr marL="0" marR="0" lvl="0" indent="0" algn="l" rtl="0">
              <a:spcBef>
                <a:spcPts val="0"/>
              </a:spcBef>
              <a:spcAft>
                <a:spcPts val="0"/>
              </a:spcAft>
              <a:buNone/>
            </a:pPr>
            <a:endParaRPr sz="3000">
              <a:solidFill>
                <a:srgbClr val="008000"/>
              </a:solidFill>
              <a:latin typeface="Galdeano"/>
              <a:ea typeface="Galdeano"/>
              <a:cs typeface="Galdeano"/>
              <a:sym typeface="Galdeano"/>
            </a:endParaRPr>
          </a:p>
        </p:txBody>
      </p:sp>
      <p:sp>
        <p:nvSpPr>
          <p:cNvPr id="865" name="Shape 865"/>
          <p:cNvSpPr txBox="1"/>
          <p:nvPr/>
        </p:nvSpPr>
        <p:spPr>
          <a:xfrm>
            <a:off x="1684338" y="3422650"/>
            <a:ext cx="5948362" cy="17081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500">
                <a:solidFill>
                  <a:schemeClr val="dk1"/>
                </a:solidFill>
                <a:latin typeface="Galdeano"/>
                <a:ea typeface="Galdeano"/>
                <a:cs typeface="Galdeano"/>
                <a:sym typeface="Galdeano"/>
              </a:rPr>
              <a:t>There are over 2000 known enzymes.</a:t>
            </a:r>
            <a:endParaRPr/>
          </a:p>
          <a:p>
            <a:pPr marL="0" marR="0" lvl="0" indent="0" algn="ctr" rtl="0">
              <a:spcBef>
                <a:spcPts val="0"/>
              </a:spcBef>
              <a:spcAft>
                <a:spcPts val="0"/>
              </a:spcAft>
              <a:buNone/>
            </a:pPr>
            <a:endParaRPr sz="3500">
              <a:solidFill>
                <a:schemeClr val="dk1"/>
              </a:solidFill>
              <a:latin typeface="Galdeano"/>
              <a:ea typeface="Galdeano"/>
              <a:cs typeface="Galdeano"/>
              <a:sym typeface="Galdeano"/>
            </a:endParaRPr>
          </a:p>
        </p:txBody>
      </p:sp>
      <p:sp>
        <p:nvSpPr>
          <p:cNvPr id="866" name="Shape 866"/>
          <p:cNvSpPr txBox="1"/>
          <p:nvPr/>
        </p:nvSpPr>
        <p:spPr>
          <a:xfrm>
            <a:off x="0" y="4959350"/>
            <a:ext cx="9144000" cy="1139825"/>
          </a:xfrm>
          <a:prstGeom prst="rect">
            <a:avLst/>
          </a:prstGeom>
          <a:solidFill>
            <a:srgbClr val="7F2FBC"/>
          </a:solidFill>
          <a:ln w="12700" cap="flat" cmpd="sng">
            <a:solidFill>
              <a:srgbClr val="892FCF"/>
            </a:solidFill>
            <a:prstDash val="solid"/>
            <a:round/>
            <a:headEnd type="none" w="med" len="med"/>
            <a:tailEnd type="none" w="med" len="med"/>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400">
                <a:solidFill>
                  <a:schemeClr val="dk1"/>
                </a:solidFill>
                <a:latin typeface="Arial"/>
                <a:ea typeface="Arial"/>
                <a:cs typeface="Arial"/>
                <a:sym typeface="Arial"/>
              </a:rPr>
              <a:t>Enzymes are not used up in the reaction.  They are available to do the reaction again.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3"/>
                                        </p:tgtEl>
                                        <p:attrNameLst>
                                          <p:attrName>style.visibility</p:attrName>
                                        </p:attrNameLst>
                                      </p:cBhvr>
                                      <p:to>
                                        <p:strVal val="visible"/>
                                      </p:to>
                                    </p:set>
                                    <p:animEffect transition="in" filter="fade">
                                      <p:cBhvr>
                                        <p:cTn id="7" dur="500"/>
                                        <p:tgtEl>
                                          <p:spTgt spid="8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4"/>
                                        </p:tgtEl>
                                        <p:attrNameLst>
                                          <p:attrName>style.visibility</p:attrName>
                                        </p:attrNameLst>
                                      </p:cBhvr>
                                      <p:to>
                                        <p:strVal val="visible"/>
                                      </p:to>
                                    </p:set>
                                    <p:animEffect transition="in" filter="fade">
                                      <p:cBhvr>
                                        <p:cTn id="12" dur="500"/>
                                        <p:tgtEl>
                                          <p:spTgt spid="8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65"/>
                                        </p:tgtEl>
                                        <p:attrNameLst>
                                          <p:attrName>style.visibility</p:attrName>
                                        </p:attrNameLst>
                                      </p:cBhvr>
                                      <p:to>
                                        <p:strVal val="visible"/>
                                      </p:to>
                                    </p:set>
                                    <p:animEffect transition="in" filter="fade">
                                      <p:cBhvr>
                                        <p:cTn id="17" dur="500"/>
                                        <p:tgtEl>
                                          <p:spTgt spid="86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66"/>
                                        </p:tgtEl>
                                        <p:attrNameLst>
                                          <p:attrName>style.visibility</p:attrName>
                                        </p:attrNameLst>
                                      </p:cBhvr>
                                      <p:to>
                                        <p:strVal val="visible"/>
                                      </p:to>
                                    </p:set>
                                    <p:animEffect transition="in" filter="fade">
                                      <p:cBhvr>
                                        <p:cTn id="22" dur="500"/>
                                        <p:tgtEl>
                                          <p:spTgt spid="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779463" y="107950"/>
            <a:ext cx="7581900" cy="1116013"/>
          </a:xfrm>
          <a:prstGeom prst="rect">
            <a:avLst/>
          </a:prstGeom>
          <a:solidFill>
            <a:schemeClr val="accent1"/>
          </a:solidFill>
          <a:ln w="76200" cap="flat" cmpd="sng">
            <a:solidFill>
              <a:schemeClr val="lt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600" b="1" i="0" u="none" strike="noStrike" cap="none">
                <a:solidFill>
                  <a:srgbClr val="064573"/>
                </a:solidFill>
                <a:latin typeface="Galdeano"/>
                <a:ea typeface="Galdeano"/>
                <a:cs typeface="Galdeano"/>
                <a:sym typeface="Galdeano"/>
              </a:rPr>
              <a:t>Elements</a:t>
            </a:r>
            <a:r>
              <a:rPr lang="en-US" sz="7600" b="1" i="0" u="sng" strike="noStrike" cap="none">
                <a:solidFill>
                  <a:schemeClr val="hlink"/>
                </a:solidFill>
                <a:latin typeface="Galdeano"/>
                <a:ea typeface="Galdeano"/>
                <a:cs typeface="Galdeano"/>
                <a:sym typeface="Galdeano"/>
                <a:hlinkClick r:id="rId3"/>
              </a:rPr>
              <a:t>song</a:t>
            </a:r>
            <a:endParaRPr/>
          </a:p>
        </p:txBody>
      </p:sp>
      <p:pic>
        <p:nvPicPr>
          <p:cNvPr id="255" name="Shape 255" descr="images-3.jpeg"/>
          <p:cNvPicPr preferRelativeResize="0"/>
          <p:nvPr/>
        </p:nvPicPr>
        <p:blipFill rotWithShape="1">
          <a:blip r:embed="rId4">
            <a:alphaModFix/>
          </a:blip>
          <a:srcRect/>
          <a:stretch/>
        </p:blipFill>
        <p:spPr>
          <a:xfrm>
            <a:off x="511176" y="2233613"/>
            <a:ext cx="3511844" cy="3436223"/>
          </a:xfrm>
          <a:prstGeom prst="rect">
            <a:avLst/>
          </a:prstGeom>
          <a:noFill/>
          <a:ln w="38100" cap="flat" cmpd="sng">
            <a:solidFill>
              <a:srgbClr val="000000"/>
            </a:solidFill>
            <a:prstDash val="solid"/>
            <a:miter lim="8000"/>
            <a:headEnd type="none" w="med" len="med"/>
            <a:tailEnd type="none" w="med" len="med"/>
          </a:ln>
          <a:effectLst>
            <a:outerShdw blurRad="292100" dist="139700" dir="2700000" algn="tl" rotWithShape="0">
              <a:srgbClr val="333333">
                <a:alpha val="64705"/>
              </a:srgbClr>
            </a:outerShdw>
          </a:effectLst>
        </p:spPr>
      </p:pic>
      <p:sp>
        <p:nvSpPr>
          <p:cNvPr id="256" name="Shape 256"/>
          <p:cNvSpPr txBox="1"/>
          <p:nvPr/>
        </p:nvSpPr>
        <p:spPr>
          <a:xfrm>
            <a:off x="4522788" y="1673225"/>
            <a:ext cx="4621212" cy="29384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700">
                <a:solidFill>
                  <a:schemeClr val="dk1"/>
                </a:solidFill>
                <a:latin typeface="Galdeano"/>
                <a:ea typeface="Galdeano"/>
                <a:cs typeface="Galdeano"/>
                <a:sym typeface="Galdeano"/>
              </a:rPr>
              <a:t>An element is </a:t>
            </a:r>
            <a:r>
              <a:rPr lang="en-US" sz="3700" u="sng">
                <a:solidFill>
                  <a:srgbClr val="064573"/>
                </a:solidFill>
                <a:latin typeface="Galdeano"/>
                <a:ea typeface="Galdeano"/>
                <a:cs typeface="Galdeano"/>
                <a:sym typeface="Galdeano"/>
              </a:rPr>
              <a:t>a pure substance consisting of all the same type of atom.</a:t>
            </a:r>
            <a:endParaRPr/>
          </a:p>
          <a:p>
            <a:pPr marL="0" marR="0" lvl="0" indent="0" algn="l" rtl="0">
              <a:spcBef>
                <a:spcPts val="0"/>
              </a:spcBef>
              <a:spcAft>
                <a:spcPts val="0"/>
              </a:spcAft>
              <a:buNone/>
            </a:pPr>
            <a:endParaRPr sz="3700">
              <a:solidFill>
                <a:schemeClr val="dk1"/>
              </a:solidFill>
              <a:latin typeface="Galdeano"/>
              <a:ea typeface="Galdeano"/>
              <a:cs typeface="Galdeano"/>
              <a:sym typeface="Galdeano"/>
            </a:endParaRPr>
          </a:p>
        </p:txBody>
      </p:sp>
      <p:sp>
        <p:nvSpPr>
          <p:cNvPr id="257" name="Shape 257"/>
          <p:cNvSpPr txBox="1"/>
          <p:nvPr/>
        </p:nvSpPr>
        <p:spPr>
          <a:xfrm>
            <a:off x="4522788" y="4259263"/>
            <a:ext cx="4429125" cy="304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rgbClr val="800000"/>
                </a:solidFill>
                <a:latin typeface="Galdeano"/>
                <a:ea typeface="Galdeano"/>
                <a:cs typeface="Galdeano"/>
                <a:sym typeface="Galdeano"/>
              </a:rPr>
              <a:t>There are more than 100 known elements, but only about 20-24 are commonly found in living organisms.</a:t>
            </a:r>
            <a:endParaRPr/>
          </a:p>
          <a:p>
            <a:pPr marL="0" marR="0" lvl="0" indent="0" algn="l" rtl="0">
              <a:spcBef>
                <a:spcPts val="0"/>
              </a:spcBef>
              <a:spcAft>
                <a:spcPts val="0"/>
              </a:spcAft>
              <a:buNone/>
            </a:pPr>
            <a:endParaRPr sz="3200">
              <a:solidFill>
                <a:srgbClr val="800000"/>
              </a:solidFill>
              <a:latin typeface="Galdeano"/>
              <a:ea typeface="Galdeano"/>
              <a:cs typeface="Galdeano"/>
              <a:sym typeface="Galdea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anim calcmode="lin" valueType="num">
                                      <p:cBhvr additive="base">
                                        <p:cTn id="7" dur="500"/>
                                        <p:tgtEl>
                                          <p:spTgt spid="25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870"/>
        <p:cNvGrpSpPr/>
        <p:nvPr/>
      </p:nvGrpSpPr>
      <p:grpSpPr>
        <a:xfrm>
          <a:off x="0" y="0"/>
          <a:ext cx="0" cy="0"/>
          <a:chOff x="0" y="0"/>
          <a:chExt cx="0" cy="0"/>
        </a:xfrm>
      </p:grpSpPr>
      <p:sp>
        <p:nvSpPr>
          <p:cNvPr id="871" name="Shape 871"/>
          <p:cNvSpPr txBox="1">
            <a:spLocks noGrp="1"/>
          </p:cNvSpPr>
          <p:nvPr>
            <p:ph type="title"/>
          </p:nvPr>
        </p:nvSpPr>
        <p:spPr>
          <a:xfrm>
            <a:off x="1676400" y="457200"/>
            <a:ext cx="7010400" cy="1295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900" b="0" i="0" u="none" strike="noStrike" cap="none">
              <a:solidFill>
                <a:schemeClr val="lt2"/>
              </a:solidFill>
              <a:latin typeface="Arial"/>
              <a:ea typeface="Arial"/>
              <a:cs typeface="Arial"/>
              <a:sym typeface="Arial"/>
            </a:endParaRPr>
          </a:p>
        </p:txBody>
      </p:sp>
      <p:sp>
        <p:nvSpPr>
          <p:cNvPr id="872" name="Shape 872"/>
          <p:cNvSpPr txBox="1">
            <a:spLocks noGrp="1"/>
          </p:cNvSpPr>
          <p:nvPr>
            <p:ph type="body" idx="1"/>
          </p:nvPr>
        </p:nvSpPr>
        <p:spPr>
          <a:xfrm>
            <a:off x="1371600" y="2438400"/>
            <a:ext cx="6400800" cy="3048000"/>
          </a:xfrm>
          <a:prstGeom prst="rect">
            <a:avLst/>
          </a:prstGeom>
          <a:noFill/>
          <a:ln>
            <a:noFill/>
          </a:ln>
        </p:spPr>
        <p:txBody>
          <a:bodyPr spcFirstLastPara="1" wrap="square" lIns="91425" tIns="45700" rIns="91425" bIns="45700" anchor="t" anchorCtr="0">
            <a:noAutofit/>
          </a:bodyPr>
          <a:lstStyle/>
          <a:p>
            <a:pPr marL="342900" marR="0" lvl="0" indent="-191770" algn="l" rtl="0">
              <a:spcBef>
                <a:spcPts val="0"/>
              </a:spcBef>
              <a:spcAft>
                <a:spcPts val="0"/>
              </a:spcAft>
              <a:buClr>
                <a:schemeClr val="accent1"/>
              </a:buClr>
              <a:buSzPts val="2380"/>
              <a:buFont typeface="Noto Sans Symbols"/>
              <a:buNone/>
            </a:pPr>
            <a:endParaRPr sz="2800">
              <a:solidFill>
                <a:schemeClr val="lt2"/>
              </a:solidFill>
              <a:latin typeface="Arial"/>
              <a:ea typeface="Arial"/>
              <a:cs typeface="Arial"/>
              <a:sym typeface="Arial"/>
            </a:endParaRPr>
          </a:p>
        </p:txBody>
      </p:sp>
      <p:pic>
        <p:nvPicPr>
          <p:cNvPr id="873" name="Shape 873"/>
          <p:cNvPicPr preferRelativeResize="0"/>
          <p:nvPr/>
        </p:nvPicPr>
        <p:blipFill rotWithShape="1">
          <a:blip r:embed="rId3">
            <a:alphaModFix/>
          </a:blip>
          <a:srcRect l="10095" t="24359" r="11057" b="11537"/>
          <a:stretch/>
        </p:blipFill>
        <p:spPr>
          <a:xfrm>
            <a:off x="228600" y="381000"/>
            <a:ext cx="8610600" cy="5562600"/>
          </a:xfrm>
          <a:prstGeom prst="rect">
            <a:avLst/>
          </a:prstGeom>
          <a:noFill/>
          <a:ln>
            <a:noFill/>
          </a:ln>
        </p:spPr>
      </p:pic>
      <p:sp>
        <p:nvSpPr>
          <p:cNvPr id="874" name="Shape 874"/>
          <p:cNvSpPr/>
          <p:nvPr/>
        </p:nvSpPr>
        <p:spPr>
          <a:xfrm>
            <a:off x="4648200" y="1828800"/>
            <a:ext cx="1447800" cy="228600"/>
          </a:xfrm>
          <a:prstGeom prst="ellipse">
            <a:avLst/>
          </a:prstGeom>
          <a:noFill/>
          <a:ln w="25400" cap="flat" cmpd="sng">
            <a:solidFill>
              <a:srgbClr val="FF0000"/>
            </a:solidFill>
            <a:prstDash val="solid"/>
            <a:miter lim="8000"/>
            <a:headEnd type="none" w="med" len="med"/>
            <a:tailEnd type="none" w="med" len="med"/>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875" name="Shape 875"/>
          <p:cNvSpPr/>
          <p:nvPr/>
        </p:nvSpPr>
        <p:spPr>
          <a:xfrm>
            <a:off x="609600" y="4648200"/>
            <a:ext cx="7239000" cy="457200"/>
          </a:xfrm>
          <a:prstGeom prst="ellipse">
            <a:avLst/>
          </a:prstGeom>
          <a:noFill/>
          <a:ln w="25400" cap="flat" cmpd="sng">
            <a:solidFill>
              <a:srgbClr val="FF0000"/>
            </a:solidFill>
            <a:prstDash val="solid"/>
            <a:miter lim="8000"/>
            <a:headEnd type="none" w="med" len="med"/>
            <a:tailEnd type="none" w="med" len="med"/>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cxnSp>
        <p:nvCxnSpPr>
          <p:cNvPr id="876" name="Shape 876"/>
          <p:cNvCxnSpPr/>
          <p:nvPr/>
        </p:nvCxnSpPr>
        <p:spPr>
          <a:xfrm>
            <a:off x="609600" y="1447800"/>
            <a:ext cx="4419600" cy="0"/>
          </a:xfrm>
          <a:prstGeom prst="straightConnector1">
            <a:avLst/>
          </a:prstGeom>
          <a:noFill/>
          <a:ln w="9525" cap="flat" cmpd="sng">
            <a:solidFill>
              <a:srgbClr val="0075F0"/>
            </a:solidFill>
            <a:prstDash val="solid"/>
            <a:miter lim="8000"/>
            <a:headEnd type="none" w="med" len="med"/>
            <a:tailEnd type="none" w="med" len="med"/>
          </a:ln>
        </p:spPr>
      </p:cxnSp>
      <p:sp>
        <p:nvSpPr>
          <p:cNvPr id="877" name="Shape 877"/>
          <p:cNvSpPr/>
          <p:nvPr/>
        </p:nvSpPr>
        <p:spPr>
          <a:xfrm>
            <a:off x="1066800" y="544512"/>
            <a:ext cx="990600" cy="228600"/>
          </a:xfrm>
          <a:prstGeom prst="bracketPair">
            <a:avLst/>
          </a:prstGeom>
          <a:noFill/>
          <a:ln w="9525" cap="flat" cmpd="sng">
            <a:solidFill>
              <a:srgbClr val="0075F0"/>
            </a:solidFill>
            <a:prstDash val="solid"/>
            <a:miter lim="8000"/>
            <a:headEnd type="none" w="med" len="med"/>
            <a:tailEnd type="none" w="med" len="med"/>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878" name="Shape 878"/>
          <p:cNvSpPr/>
          <p:nvPr/>
        </p:nvSpPr>
        <p:spPr>
          <a:xfrm>
            <a:off x="4648200" y="544512"/>
            <a:ext cx="2667000" cy="228600"/>
          </a:xfrm>
          <a:prstGeom prst="bracketPair">
            <a:avLst/>
          </a:prstGeom>
          <a:noFill/>
          <a:ln w="9525" cap="flat" cmpd="sng">
            <a:solidFill>
              <a:srgbClr val="0075F0"/>
            </a:solidFill>
            <a:prstDash val="solid"/>
            <a:miter lim="8000"/>
            <a:headEnd type="none" w="med" len="med"/>
            <a:tailEnd type="none" w="med" len="med"/>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879" name="Shape 879"/>
          <p:cNvSpPr/>
          <p:nvPr/>
        </p:nvSpPr>
        <p:spPr>
          <a:xfrm>
            <a:off x="2819400" y="773112"/>
            <a:ext cx="1714500" cy="217487"/>
          </a:xfrm>
          <a:prstGeom prst="bracketPair">
            <a:avLst/>
          </a:prstGeom>
          <a:noFill/>
          <a:ln w="9525" cap="flat" cmpd="sng">
            <a:solidFill>
              <a:srgbClr val="0075F0"/>
            </a:solidFill>
            <a:prstDash val="solid"/>
            <a:miter lim="8000"/>
            <a:headEnd type="none" w="med" len="med"/>
            <a:tailEnd type="none" w="med" len="med"/>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880" name="Shape 880"/>
          <p:cNvSpPr/>
          <p:nvPr/>
        </p:nvSpPr>
        <p:spPr>
          <a:xfrm>
            <a:off x="5119687" y="773112"/>
            <a:ext cx="3505200" cy="222250"/>
          </a:xfrm>
          <a:prstGeom prst="ellipse">
            <a:avLst/>
          </a:prstGeom>
          <a:noFill/>
          <a:ln w="25400" cap="flat" cmpd="sng">
            <a:solidFill>
              <a:srgbClr val="FF0000"/>
            </a:solidFill>
            <a:prstDash val="solid"/>
            <a:miter lim="8000"/>
            <a:headEnd type="none" w="med" len="med"/>
            <a:tailEnd type="none" w="med" len="med"/>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881" name="Shape 881"/>
          <p:cNvSpPr/>
          <p:nvPr/>
        </p:nvSpPr>
        <p:spPr>
          <a:xfrm>
            <a:off x="1828800" y="995362"/>
            <a:ext cx="3962400" cy="223837"/>
          </a:xfrm>
          <a:prstGeom prst="ellipse">
            <a:avLst/>
          </a:prstGeom>
          <a:noFill/>
          <a:ln w="25400" cap="flat" cmpd="sng">
            <a:solidFill>
              <a:srgbClr val="FF0000"/>
            </a:solidFill>
            <a:prstDash val="solid"/>
            <a:miter lim="8000"/>
            <a:headEnd type="none" w="med" len="med"/>
            <a:tailEnd type="none" w="med" len="med"/>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cxnSp>
        <p:nvCxnSpPr>
          <p:cNvPr id="882" name="Shape 882"/>
          <p:cNvCxnSpPr/>
          <p:nvPr/>
        </p:nvCxnSpPr>
        <p:spPr>
          <a:xfrm>
            <a:off x="838200" y="4038600"/>
            <a:ext cx="2971800" cy="0"/>
          </a:xfrm>
          <a:prstGeom prst="straightConnector1">
            <a:avLst/>
          </a:prstGeom>
          <a:noFill/>
          <a:ln w="9525" cap="flat" cmpd="sng">
            <a:solidFill>
              <a:srgbClr val="0075F0"/>
            </a:solidFill>
            <a:prstDash val="solid"/>
            <a:miter lim="8000"/>
            <a:headEnd type="none" w="med" len="med"/>
            <a:tailEnd type="none" w="med" len="med"/>
          </a:ln>
        </p:spPr>
      </p:cxnSp>
      <p:sp>
        <p:nvSpPr>
          <p:cNvPr id="883" name="Shape 883"/>
          <p:cNvSpPr/>
          <p:nvPr/>
        </p:nvSpPr>
        <p:spPr>
          <a:xfrm>
            <a:off x="5372100" y="3810000"/>
            <a:ext cx="1943100" cy="228600"/>
          </a:xfrm>
          <a:prstGeom prst="bracketPair">
            <a:avLst/>
          </a:prstGeom>
          <a:noFill/>
          <a:ln w="9525" cap="flat" cmpd="sng">
            <a:solidFill>
              <a:srgbClr val="0075F0"/>
            </a:solidFill>
            <a:prstDash val="solid"/>
            <a:miter lim="8000"/>
            <a:headEnd type="none" w="med" len="med"/>
            <a:tailEnd type="none" w="med" len="med"/>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884" name="Shape 884"/>
          <p:cNvSpPr/>
          <p:nvPr/>
        </p:nvSpPr>
        <p:spPr>
          <a:xfrm>
            <a:off x="4229100" y="3810000"/>
            <a:ext cx="3314700" cy="228600"/>
          </a:xfrm>
          <a:prstGeom prst="ellipse">
            <a:avLst/>
          </a:prstGeom>
          <a:noFill/>
          <a:ln w="25400" cap="flat" cmpd="sng">
            <a:solidFill>
              <a:srgbClr val="FF0000"/>
            </a:solidFill>
            <a:prstDash val="solid"/>
            <a:miter lim="8000"/>
            <a:headEnd type="none" w="med" len="med"/>
            <a:tailEnd type="none" w="med" len="med"/>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cxnSp>
        <p:nvCxnSpPr>
          <p:cNvPr id="885" name="Shape 885"/>
          <p:cNvCxnSpPr/>
          <p:nvPr/>
        </p:nvCxnSpPr>
        <p:spPr>
          <a:xfrm>
            <a:off x="838200" y="1943100"/>
            <a:ext cx="1371600" cy="0"/>
          </a:xfrm>
          <a:prstGeom prst="straightConnector1">
            <a:avLst/>
          </a:prstGeom>
          <a:noFill/>
          <a:ln w="9525" cap="flat" cmpd="sng">
            <a:solidFill>
              <a:srgbClr val="0075F0"/>
            </a:solidFill>
            <a:prstDash val="solid"/>
            <a:miter lim="8000"/>
            <a:headEnd type="none" w="med" len="med"/>
            <a:tailEnd type="none" w="med" len="med"/>
          </a:ln>
        </p:spPr>
      </p:cxnSp>
      <p:cxnSp>
        <p:nvCxnSpPr>
          <p:cNvPr id="886" name="Shape 886"/>
          <p:cNvCxnSpPr/>
          <p:nvPr/>
        </p:nvCxnSpPr>
        <p:spPr>
          <a:xfrm>
            <a:off x="4811712" y="2376487"/>
            <a:ext cx="2060575" cy="0"/>
          </a:xfrm>
          <a:prstGeom prst="straightConnector1">
            <a:avLst/>
          </a:prstGeom>
          <a:noFill/>
          <a:ln w="9525" cap="flat" cmpd="sng">
            <a:solidFill>
              <a:srgbClr val="0075F0"/>
            </a:solidFill>
            <a:prstDash val="solid"/>
            <a:miter lim="8000"/>
            <a:headEnd type="none" w="med" len="med"/>
            <a:tailEnd type="none" w="med" len="med"/>
          </a:ln>
        </p:spPr>
      </p:cxnSp>
      <p:cxnSp>
        <p:nvCxnSpPr>
          <p:cNvPr id="887" name="Shape 887"/>
          <p:cNvCxnSpPr/>
          <p:nvPr/>
        </p:nvCxnSpPr>
        <p:spPr>
          <a:xfrm>
            <a:off x="914400" y="5334000"/>
            <a:ext cx="6934200" cy="0"/>
          </a:xfrm>
          <a:prstGeom prst="straightConnector1">
            <a:avLst/>
          </a:prstGeom>
          <a:noFill/>
          <a:ln w="9525" cap="flat" cmpd="sng">
            <a:solidFill>
              <a:srgbClr val="0075F0"/>
            </a:solidFill>
            <a:prstDash val="solid"/>
            <a:miter lim="8000"/>
            <a:headEnd type="none" w="med" len="med"/>
            <a:tailEnd type="none" w="med" len="med"/>
          </a:ln>
        </p:spPr>
      </p:cxnSp>
      <p:cxnSp>
        <p:nvCxnSpPr>
          <p:cNvPr id="888" name="Shape 888"/>
          <p:cNvCxnSpPr/>
          <p:nvPr/>
        </p:nvCxnSpPr>
        <p:spPr>
          <a:xfrm>
            <a:off x="838200" y="4495800"/>
            <a:ext cx="7010400" cy="0"/>
          </a:xfrm>
          <a:prstGeom prst="straightConnector1">
            <a:avLst/>
          </a:prstGeom>
          <a:noFill/>
          <a:ln w="9525" cap="flat" cmpd="sng">
            <a:solidFill>
              <a:srgbClr val="0075F0"/>
            </a:solidFill>
            <a:prstDash val="solid"/>
            <a:miter lim="8000"/>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8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8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8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8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8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892"/>
        <p:cNvGrpSpPr/>
        <p:nvPr/>
      </p:nvGrpSpPr>
      <p:grpSpPr>
        <a:xfrm>
          <a:off x="0" y="0"/>
          <a:ext cx="0" cy="0"/>
          <a:chOff x="0" y="0"/>
          <a:chExt cx="0" cy="0"/>
        </a:xfrm>
      </p:grpSpPr>
      <p:sp>
        <p:nvSpPr>
          <p:cNvPr id="893" name="Shape 893"/>
          <p:cNvSpPr txBox="1">
            <a:spLocks noGrp="1"/>
          </p:cNvSpPr>
          <p:nvPr>
            <p:ph type="ctrTitle"/>
          </p:nvPr>
        </p:nvSpPr>
        <p:spPr>
          <a:xfrm>
            <a:off x="2895600" y="1371600"/>
            <a:ext cx="5867400" cy="2286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2"/>
              </a:buClr>
              <a:buFont typeface="Arial"/>
              <a:buNone/>
            </a:pPr>
            <a:r>
              <a:rPr lang="en-US" sz="4500" b="0" i="0" u="none" strike="noStrike" cap="none">
                <a:solidFill>
                  <a:schemeClr val="lt2"/>
                </a:solidFill>
                <a:latin typeface="Arial"/>
                <a:ea typeface="Arial"/>
                <a:cs typeface="Arial"/>
                <a:sym typeface="Arial"/>
              </a:rPr>
              <a:t>Reviewing Enzymes!</a:t>
            </a:r>
            <a:br>
              <a:rPr lang="en-US" sz="4500" b="0" i="0" u="none" strike="noStrike" cap="none">
                <a:solidFill>
                  <a:schemeClr val="lt2"/>
                </a:solidFill>
                <a:latin typeface="Arial"/>
                <a:ea typeface="Arial"/>
                <a:cs typeface="Arial"/>
                <a:sym typeface="Arial"/>
              </a:rPr>
            </a:br>
            <a:r>
              <a:rPr lang="en-US" sz="2000" b="0" i="0" u="sng" strike="noStrike" cap="none">
                <a:solidFill>
                  <a:schemeClr val="hlink"/>
                </a:solidFill>
                <a:latin typeface="Arial"/>
                <a:ea typeface="Arial"/>
                <a:cs typeface="Arial"/>
                <a:sym typeface="Arial"/>
                <a:hlinkClick r:id="rId3"/>
              </a:rPr>
              <a:t>http://www.youtube.com/watch?v=NdMVRL4oaUo</a:t>
            </a:r>
            <a:r>
              <a:rPr lang="en-US" sz="4500" b="0" i="0" u="none" strike="noStrike" cap="none">
                <a:solidFill>
                  <a:schemeClr val="lt2"/>
                </a:solidFill>
                <a:latin typeface="Arial"/>
                <a:ea typeface="Arial"/>
                <a:cs typeface="Arial"/>
                <a:sym typeface="Arial"/>
              </a:rPr>
              <a:t/>
            </a:r>
            <a:br>
              <a:rPr lang="en-US" sz="4500" b="0" i="0" u="none" strike="noStrike" cap="none">
                <a:solidFill>
                  <a:schemeClr val="lt2"/>
                </a:solidFill>
                <a:latin typeface="Arial"/>
                <a:ea typeface="Arial"/>
                <a:cs typeface="Arial"/>
                <a:sym typeface="Arial"/>
              </a:rPr>
            </a:br>
            <a:endParaRPr/>
          </a:p>
        </p:txBody>
      </p:sp>
      <p:sp>
        <p:nvSpPr>
          <p:cNvPr id="894" name="Shape 894"/>
          <p:cNvSpPr txBox="1"/>
          <p:nvPr/>
        </p:nvSpPr>
        <p:spPr>
          <a:xfrm>
            <a:off x="2921000" y="3244850"/>
            <a:ext cx="3302000" cy="646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800" b="0" i="0" u="sng">
                <a:solidFill>
                  <a:schemeClr val="hlink"/>
                </a:solidFill>
                <a:latin typeface="Arial"/>
                <a:ea typeface="Arial"/>
                <a:cs typeface="Arial"/>
                <a:sym typeface="Arial"/>
                <a:hlinkClick r:id="rId4"/>
              </a:rPr>
              <a:t>http://youtu.be/1Pe5a4C6KmY</a:t>
            </a:r>
            <a:endParaRPr/>
          </a:p>
          <a:p>
            <a:pPr marL="0" marR="0" lvl="0" indent="0" algn="l" rtl="0">
              <a:lnSpc>
                <a:spcPct val="100000"/>
              </a:lnSpc>
              <a:spcBef>
                <a:spcPts val="0"/>
              </a:spcBef>
              <a:spcAft>
                <a:spcPts val="0"/>
              </a:spcAft>
              <a:buNone/>
            </a:pPr>
            <a:endParaRPr sz="1800" b="0" i="0" u="sng">
              <a:solidFill>
                <a:schemeClr val="hlink"/>
              </a:solidFill>
              <a:latin typeface="Arial"/>
              <a:ea typeface="Arial"/>
              <a:cs typeface="Arial"/>
              <a:sym typeface="Arial"/>
              <a:hlinkClick r:id="rId4"/>
            </a:endParaRPr>
          </a:p>
        </p:txBody>
      </p:sp>
      <p:sp>
        <p:nvSpPr>
          <p:cNvPr id="895" name="Shape 895"/>
          <p:cNvSpPr txBox="1"/>
          <p:nvPr/>
        </p:nvSpPr>
        <p:spPr>
          <a:xfrm>
            <a:off x="3071812" y="4419600"/>
            <a:ext cx="3133725" cy="646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800" b="0" i="0" u="sng">
                <a:solidFill>
                  <a:schemeClr val="hlink"/>
                </a:solidFill>
                <a:latin typeface="Arial"/>
                <a:ea typeface="Arial"/>
                <a:cs typeface="Arial"/>
                <a:sym typeface="Arial"/>
                <a:hlinkClick r:id="rId5"/>
              </a:rPr>
              <a:t>http://youtu.be/CUClhD-lpUA</a:t>
            </a:r>
            <a:endParaRPr/>
          </a:p>
          <a:p>
            <a:pPr marL="0" marR="0" lvl="0" indent="0" algn="l" rtl="0">
              <a:lnSpc>
                <a:spcPct val="100000"/>
              </a:lnSpc>
              <a:spcBef>
                <a:spcPts val="0"/>
              </a:spcBef>
              <a:spcAft>
                <a:spcPts val="0"/>
              </a:spcAft>
              <a:buNone/>
            </a:pPr>
            <a:endParaRPr sz="1800" b="0" i="0" u="sng">
              <a:solidFill>
                <a:schemeClr val="hlink"/>
              </a:solidFill>
              <a:latin typeface="Arial"/>
              <a:ea typeface="Arial"/>
              <a:cs typeface="Arial"/>
              <a:sym typeface="Arial"/>
              <a:hlinkClick r:id="rId5"/>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Shape 900"/>
          <p:cNvSpPr txBox="1">
            <a:spLocks noGrp="1"/>
          </p:cNvSpPr>
          <p:nvPr>
            <p:ph type="ctrTitle"/>
          </p:nvPr>
        </p:nvSpPr>
        <p:spPr>
          <a:xfrm>
            <a:off x="2590800" y="1143000"/>
            <a:ext cx="6553200" cy="5029200"/>
          </a:xfrm>
          <a:prstGeom prst="rect">
            <a:avLst/>
          </a:prstGeom>
          <a:noFill/>
          <a:ln w="9525" cap="flat" cmpd="sng">
            <a:solidFill>
              <a:schemeClr val="accent1"/>
            </a:solidFill>
            <a:prstDash val="solid"/>
            <a:miter lim="8000"/>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Font typeface="Arial"/>
              <a:buNone/>
            </a:pPr>
            <a:r>
              <a:rPr lang="en-US" sz="4100" b="0" i="0" u="none" strike="noStrike" cap="none">
                <a:solidFill>
                  <a:schemeClr val="lt2"/>
                </a:solidFill>
                <a:latin typeface="Arial"/>
                <a:ea typeface="Arial"/>
                <a:cs typeface="Arial"/>
                <a:sym typeface="Arial"/>
              </a:rPr>
              <a:t>Making and Breaking </a:t>
            </a:r>
            <a:r>
              <a:rPr lang="en-US" sz="4100"/>
              <a:t>Macro</a:t>
            </a:r>
            <a:r>
              <a:rPr lang="en-US" sz="4100" b="0" i="0" u="none" strike="noStrike" cap="none">
                <a:solidFill>
                  <a:schemeClr val="lt2"/>
                </a:solidFill>
                <a:latin typeface="Arial"/>
                <a:ea typeface="Arial"/>
                <a:cs typeface="Arial"/>
                <a:sym typeface="Arial"/>
              </a:rPr>
              <a:t>molecules!</a:t>
            </a:r>
            <a:r>
              <a:rPr lang="en-US" sz="7200" b="0" i="0" u="none" strike="noStrike" cap="none">
                <a:solidFill>
                  <a:schemeClr val="lt2"/>
                </a:solidFill>
                <a:latin typeface="Arial"/>
                <a:ea typeface="Arial"/>
                <a:cs typeface="Arial"/>
                <a:sym typeface="Arial"/>
              </a:rPr>
              <a:t/>
            </a:r>
            <a:br>
              <a:rPr lang="en-US" sz="7200" b="0" i="0" u="none" strike="noStrike" cap="none">
                <a:solidFill>
                  <a:schemeClr val="lt2"/>
                </a:solidFill>
                <a:latin typeface="Arial"/>
                <a:ea typeface="Arial"/>
                <a:cs typeface="Arial"/>
                <a:sym typeface="Arial"/>
              </a:rPr>
            </a:br>
            <a:r>
              <a:rPr lang="en-US" sz="3600" b="0" i="0" u="none" strike="noStrike" cap="none">
                <a:solidFill>
                  <a:schemeClr val="hlink"/>
                </a:solidFill>
                <a:latin typeface="Arial"/>
                <a:ea typeface="Arial"/>
                <a:cs typeface="Arial"/>
                <a:sym typeface="Arial"/>
              </a:rPr>
              <a:t>Dehydration Synthesis</a:t>
            </a:r>
            <a:r>
              <a:rPr lang="en-US" sz="3600" b="0" i="0" u="none" strike="noStrike" cap="none">
                <a:solidFill>
                  <a:schemeClr val="lt2"/>
                </a:solidFill>
                <a:latin typeface="Arial"/>
                <a:ea typeface="Arial"/>
                <a:cs typeface="Arial"/>
                <a:sym typeface="Arial"/>
              </a:rPr>
              <a:t> </a:t>
            </a:r>
            <a:r>
              <a:rPr lang="en-US" sz="3600" b="0" i="0" u="none" strike="noStrike" cap="none">
                <a:solidFill>
                  <a:schemeClr val="hlink"/>
                </a:solidFill>
                <a:latin typeface="Arial"/>
                <a:ea typeface="Arial"/>
                <a:cs typeface="Arial"/>
                <a:sym typeface="Arial"/>
              </a:rPr>
              <a:t>&amp;</a:t>
            </a:r>
            <a:r>
              <a:rPr lang="en-US" sz="3600" b="0" i="0" u="none" strike="noStrike" cap="none">
                <a:solidFill>
                  <a:schemeClr val="lt2"/>
                </a:solidFill>
                <a:latin typeface="Arial"/>
                <a:ea typeface="Arial"/>
                <a:cs typeface="Arial"/>
                <a:sym typeface="Arial"/>
              </a:rPr>
              <a:t> </a:t>
            </a:r>
            <a:r>
              <a:rPr lang="en-US" sz="3600" b="0" i="0" u="none" strike="noStrike" cap="none">
                <a:solidFill>
                  <a:schemeClr val="accent1"/>
                </a:solidFill>
                <a:latin typeface="Arial"/>
                <a:ea typeface="Arial"/>
                <a:cs typeface="Arial"/>
                <a:sym typeface="Arial"/>
              </a:rPr>
              <a:t>Hydrolysis</a:t>
            </a:r>
            <a:endParaRPr/>
          </a:p>
        </p:txBody>
      </p:sp>
      <p:sp>
        <p:nvSpPr>
          <p:cNvPr id="901" name="Shape 901" descr="QUICK AND EASY Overview of hydrolysis and dehydration synthesis.  Find more free tutorials, videos and readings for the science classroom at ricochetscience.com" title="Hydrolysis and Dehydration Synthesis">
            <a:hlinkClick r:id="rId3"/>
          </p:cNvPr>
          <p:cNvSpPr/>
          <p:nvPr/>
        </p:nvSpPr>
        <p:spPr>
          <a:xfrm>
            <a:off x="152400" y="4457700"/>
            <a:ext cx="2286000" cy="1714500"/>
          </a:xfrm>
          <a:prstGeom prst="rect">
            <a:avLst/>
          </a:prstGeom>
          <a:blipFill>
            <a:blip r:embed="rId4">
              <a:alphaModFix/>
            </a:blip>
            <a:stretch>
              <a:fillRect/>
            </a:stretch>
          </a:blipFill>
          <a:ln>
            <a:noFill/>
          </a:ln>
        </p:spPr>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Shape 906"/>
          <p:cNvSpPr txBox="1">
            <a:spLocks noGrp="1"/>
          </p:cNvSpPr>
          <p:nvPr>
            <p:ph type="body" idx="1"/>
          </p:nvPr>
        </p:nvSpPr>
        <p:spPr>
          <a:xfrm>
            <a:off x="0" y="304800"/>
            <a:ext cx="9296400" cy="5791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accent1"/>
              </a:buClr>
              <a:buFont typeface="Noto Sans Symbols"/>
              <a:buNone/>
            </a:pPr>
            <a:endParaRPr sz="8800" b="0" i="0" u="none">
              <a:solidFill>
                <a:schemeClr val="hlink"/>
              </a:solidFill>
              <a:latin typeface="Arial"/>
              <a:ea typeface="Arial"/>
              <a:cs typeface="Arial"/>
              <a:sym typeface="Arial"/>
            </a:endParaRPr>
          </a:p>
          <a:p>
            <a:pPr marL="342900" marR="0" lvl="0" indent="-342900" algn="l" rtl="0">
              <a:lnSpc>
                <a:spcPct val="90000"/>
              </a:lnSpc>
              <a:spcBef>
                <a:spcPts val="1760"/>
              </a:spcBef>
              <a:spcAft>
                <a:spcPts val="0"/>
              </a:spcAft>
              <a:buClr>
                <a:schemeClr val="accent1"/>
              </a:buClr>
              <a:buFont typeface="Noto Sans Symbols"/>
              <a:buNone/>
            </a:pPr>
            <a:r>
              <a:rPr lang="en-US" sz="8800" b="0" i="0" u="none">
                <a:solidFill>
                  <a:schemeClr val="hlink"/>
                </a:solidFill>
                <a:latin typeface="Arial"/>
                <a:ea typeface="Arial"/>
                <a:cs typeface="Arial"/>
                <a:sym typeface="Arial"/>
              </a:rPr>
              <a:t>Dehydration</a:t>
            </a:r>
            <a:endParaRPr/>
          </a:p>
          <a:p>
            <a:pPr marL="342900" marR="0" lvl="0" indent="-342900" algn="l" rtl="0">
              <a:lnSpc>
                <a:spcPct val="90000"/>
              </a:lnSpc>
              <a:spcBef>
                <a:spcPts val="640"/>
              </a:spcBef>
              <a:spcAft>
                <a:spcPts val="0"/>
              </a:spcAft>
              <a:buClr>
                <a:schemeClr val="accent1"/>
              </a:buClr>
              <a:buFont typeface="Noto Sans Symbols"/>
              <a:buNone/>
            </a:pPr>
            <a:r>
              <a:rPr lang="en-US" sz="3200" b="1" i="0" u="none">
                <a:solidFill>
                  <a:schemeClr val="hlink"/>
                </a:solidFill>
                <a:latin typeface="Arial"/>
                <a:ea typeface="Arial"/>
                <a:cs typeface="Arial"/>
                <a:sym typeface="Arial"/>
              </a:rPr>
              <a:t>   </a:t>
            </a:r>
            <a:r>
              <a:rPr lang="en-US" sz="3200" b="1" i="0" u="none">
                <a:solidFill>
                  <a:schemeClr val="lt1"/>
                </a:solidFill>
                <a:latin typeface="Arial"/>
                <a:ea typeface="Arial"/>
                <a:cs typeface="Arial"/>
                <a:sym typeface="Arial"/>
              </a:rPr>
              <a:t>(removal of water)</a:t>
            </a:r>
            <a:r>
              <a:rPr lang="en-US" sz="3200" b="0" i="0" u="none">
                <a:solidFill>
                  <a:schemeClr val="lt1"/>
                </a:solidFill>
                <a:latin typeface="Arial"/>
                <a:ea typeface="Arial"/>
                <a:cs typeface="Arial"/>
                <a:sym typeface="Arial"/>
              </a:rPr>
              <a:t> </a:t>
            </a:r>
            <a:endParaRPr/>
          </a:p>
          <a:p>
            <a:pPr marL="342900" marR="0" lvl="0" indent="-342900" algn="l" rtl="0">
              <a:lnSpc>
                <a:spcPct val="90000"/>
              </a:lnSpc>
              <a:spcBef>
                <a:spcPts val="1760"/>
              </a:spcBef>
              <a:spcAft>
                <a:spcPts val="0"/>
              </a:spcAft>
              <a:buClr>
                <a:schemeClr val="accent1"/>
              </a:buClr>
              <a:buFont typeface="Noto Sans Symbols"/>
              <a:buNone/>
            </a:pPr>
            <a:r>
              <a:rPr lang="en-US" sz="8800" b="0" i="0" u="none">
                <a:solidFill>
                  <a:schemeClr val="hlink"/>
                </a:solidFill>
                <a:latin typeface="Arial"/>
                <a:ea typeface="Arial"/>
                <a:cs typeface="Arial"/>
                <a:sym typeface="Arial"/>
              </a:rPr>
              <a:t>Synthesis</a:t>
            </a:r>
            <a:endParaRPr/>
          </a:p>
          <a:p>
            <a:pPr marL="342900" marR="0" lvl="0" indent="-342900" algn="l" rtl="0">
              <a:lnSpc>
                <a:spcPct val="90000"/>
              </a:lnSpc>
              <a:spcBef>
                <a:spcPts val="640"/>
              </a:spcBef>
              <a:spcAft>
                <a:spcPts val="0"/>
              </a:spcAft>
              <a:buClr>
                <a:schemeClr val="accent1"/>
              </a:buClr>
              <a:buFont typeface="Noto Sans Symbols"/>
              <a:buNone/>
            </a:pPr>
            <a:r>
              <a:rPr lang="en-US" sz="2400" b="0" i="0" u="none">
                <a:solidFill>
                  <a:schemeClr val="hlink"/>
                </a:solidFill>
                <a:latin typeface="Arial"/>
                <a:ea typeface="Arial"/>
                <a:cs typeface="Arial"/>
                <a:sym typeface="Arial"/>
              </a:rPr>
              <a:t>	</a:t>
            </a:r>
            <a:r>
              <a:rPr lang="en-US" sz="3200" b="1" i="0" u="none">
                <a:solidFill>
                  <a:schemeClr val="lt1"/>
                </a:solidFill>
                <a:latin typeface="Arial"/>
                <a:ea typeface="Arial"/>
                <a:cs typeface="Arial"/>
                <a:sym typeface="Arial"/>
              </a:rPr>
              <a:t>( to make or build)</a:t>
            </a:r>
            <a:endParaRPr/>
          </a:p>
        </p:txBody>
      </p:sp>
      <p:pic>
        <p:nvPicPr>
          <p:cNvPr id="907" name="Shape 907" descr="http://toplevelfitness.net/wp-content/uploads/2011/02/dehydration1.png"/>
          <p:cNvPicPr preferRelativeResize="0"/>
          <p:nvPr/>
        </p:nvPicPr>
        <p:blipFill rotWithShape="1">
          <a:blip r:embed="rId3">
            <a:alphaModFix/>
          </a:blip>
          <a:srcRect/>
          <a:stretch/>
        </p:blipFill>
        <p:spPr>
          <a:xfrm>
            <a:off x="6400800" y="533400"/>
            <a:ext cx="2433637" cy="1833562"/>
          </a:xfrm>
          <a:prstGeom prst="rect">
            <a:avLst/>
          </a:prstGeom>
          <a:noFill/>
          <a:ln>
            <a:noFill/>
          </a:ln>
        </p:spPr>
      </p:pic>
      <p:pic>
        <p:nvPicPr>
          <p:cNvPr id="908" name="Shape 908" descr="http://clickmailmarketing.com/whitelist/wp-content/uploads/2011/10/list-building.jpg"/>
          <p:cNvPicPr preferRelativeResize="0"/>
          <p:nvPr/>
        </p:nvPicPr>
        <p:blipFill rotWithShape="1">
          <a:blip r:embed="rId4">
            <a:alphaModFix/>
          </a:blip>
          <a:srcRect/>
          <a:stretch/>
        </p:blipFill>
        <p:spPr>
          <a:xfrm>
            <a:off x="5867400" y="3892550"/>
            <a:ext cx="3095625" cy="2687637"/>
          </a:xfrm>
          <a:prstGeom prst="rect">
            <a:avLst/>
          </a:prstGeom>
          <a:noFill/>
          <a:ln>
            <a:noFill/>
          </a:ln>
        </p:spPr>
      </p:pic>
      <p:sp>
        <p:nvSpPr>
          <p:cNvPr id="909" name="Shape 909"/>
          <p:cNvSpPr/>
          <p:nvPr/>
        </p:nvSpPr>
        <p:spPr>
          <a:xfrm>
            <a:off x="1066800" y="381000"/>
            <a:ext cx="4343400" cy="1296987"/>
          </a:xfrm>
          <a:prstGeom prst="irregularSeal2">
            <a:avLst/>
          </a:prstGeom>
          <a:solidFill>
            <a:srgbClr val="FFFF00"/>
          </a:solidFill>
          <a:ln w="9525" cap="flat"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Font typeface="Arial"/>
              <a:buNone/>
            </a:pPr>
            <a:r>
              <a:rPr lang="en-US" sz="1800" b="1" i="0" u="none">
                <a:solidFill>
                  <a:schemeClr val="dk2"/>
                </a:solidFill>
                <a:latin typeface="Arial"/>
                <a:ea typeface="Arial"/>
                <a:cs typeface="Arial"/>
                <a:sym typeface="Arial"/>
              </a:rPr>
              <a:t>FILL OUT YOUR NOTES!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Shape 914"/>
          <p:cNvSpPr txBox="1">
            <a:spLocks noGrp="1"/>
          </p:cNvSpPr>
          <p:nvPr>
            <p:ph type="title"/>
          </p:nvPr>
        </p:nvSpPr>
        <p:spPr>
          <a:xfrm>
            <a:off x="1676400" y="457200"/>
            <a:ext cx="7010400" cy="1295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2"/>
              </a:buClr>
              <a:buFont typeface="Arial"/>
              <a:buNone/>
            </a:pPr>
            <a:r>
              <a:rPr lang="en-US" sz="3900" b="0" i="0" u="none" strike="noStrike" cap="none">
                <a:solidFill>
                  <a:schemeClr val="lt2"/>
                </a:solidFill>
                <a:latin typeface="Arial"/>
                <a:ea typeface="Arial"/>
                <a:cs typeface="Arial"/>
                <a:sym typeface="Arial"/>
              </a:rPr>
              <a:t>     Dehydration Synthesis</a:t>
            </a:r>
            <a:br>
              <a:rPr lang="en-US" sz="3900" b="0" i="0" u="none" strike="noStrike" cap="none">
                <a:solidFill>
                  <a:schemeClr val="lt2"/>
                </a:solidFill>
                <a:latin typeface="Arial"/>
                <a:ea typeface="Arial"/>
                <a:cs typeface="Arial"/>
                <a:sym typeface="Arial"/>
              </a:rPr>
            </a:br>
            <a:r>
              <a:rPr lang="en-US" sz="3900" b="0" i="0" u="none" strike="noStrike" cap="none">
                <a:solidFill>
                  <a:schemeClr val="lt2"/>
                </a:solidFill>
                <a:latin typeface="Arial"/>
                <a:ea typeface="Arial"/>
                <a:cs typeface="Arial"/>
                <a:sym typeface="Arial"/>
              </a:rPr>
              <a:t>           </a:t>
            </a:r>
            <a:r>
              <a:rPr lang="en-US" sz="2000" b="0" i="0" u="none" strike="noStrike" cap="none">
                <a:solidFill>
                  <a:schemeClr val="lt2"/>
                </a:solidFill>
                <a:latin typeface="Arial"/>
                <a:ea typeface="Arial"/>
                <a:cs typeface="Arial"/>
                <a:sym typeface="Arial"/>
              </a:rPr>
              <a:t>(removal of water to make, or build)</a:t>
            </a:r>
            <a:endParaRPr/>
          </a:p>
        </p:txBody>
      </p:sp>
      <p:sp>
        <p:nvSpPr>
          <p:cNvPr id="915" name="Shape 915"/>
          <p:cNvSpPr txBox="1">
            <a:spLocks noGrp="1"/>
          </p:cNvSpPr>
          <p:nvPr>
            <p:ph type="body" idx="1"/>
          </p:nvPr>
        </p:nvSpPr>
        <p:spPr>
          <a:xfrm>
            <a:off x="342900" y="1676400"/>
            <a:ext cx="8458200" cy="4114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1"/>
              </a:buClr>
              <a:buSzPts val="2380"/>
              <a:buFont typeface="Noto Sans Symbols"/>
              <a:buChar char="□"/>
            </a:pPr>
            <a:r>
              <a:rPr lang="en-US" sz="2800" b="0" i="0" u="none">
                <a:solidFill>
                  <a:schemeClr val="lt1"/>
                </a:solidFill>
                <a:latin typeface="Arial"/>
                <a:ea typeface="Arial"/>
                <a:cs typeface="Arial"/>
                <a:sym typeface="Arial"/>
              </a:rPr>
              <a:t>A molecule </a:t>
            </a:r>
            <a:r>
              <a:rPr lang="en-US" sz="2800" b="0" i="0" u="none">
                <a:solidFill>
                  <a:schemeClr val="lt2"/>
                </a:solidFill>
                <a:latin typeface="Arial"/>
                <a:ea typeface="Arial"/>
                <a:cs typeface="Arial"/>
                <a:sym typeface="Arial"/>
              </a:rPr>
              <a:t>of </a:t>
            </a:r>
            <a:r>
              <a:rPr lang="en-US" sz="2800" b="0" i="0" u="sng">
                <a:solidFill>
                  <a:schemeClr val="lt2"/>
                </a:solidFill>
                <a:latin typeface="Arial"/>
                <a:ea typeface="Arial"/>
                <a:cs typeface="Arial"/>
                <a:sym typeface="Arial"/>
              </a:rPr>
              <a:t>water</a:t>
            </a:r>
            <a:r>
              <a:rPr lang="en-US" sz="2800" b="0" i="0" u="none">
                <a:solidFill>
                  <a:schemeClr val="lt2"/>
                </a:solidFill>
                <a:latin typeface="Arial"/>
                <a:ea typeface="Arial"/>
                <a:cs typeface="Arial"/>
                <a:sym typeface="Arial"/>
              </a:rPr>
              <a:t> is removed to build a </a:t>
            </a:r>
            <a:r>
              <a:rPr lang="en-US" sz="2800" b="0" i="0" u="sng">
                <a:solidFill>
                  <a:schemeClr val="lt2"/>
                </a:solidFill>
                <a:latin typeface="Arial"/>
                <a:ea typeface="Arial"/>
                <a:cs typeface="Arial"/>
                <a:sym typeface="Arial"/>
              </a:rPr>
              <a:t>polymer from monomers</a:t>
            </a:r>
            <a:endParaRPr sz="2800" b="0" i="0" u="sng">
              <a:solidFill>
                <a:schemeClr val="hlink"/>
              </a:solidFill>
              <a:latin typeface="Arial"/>
              <a:ea typeface="Arial"/>
              <a:cs typeface="Arial"/>
              <a:sym typeface="Arial"/>
            </a:endParaRPr>
          </a:p>
          <a:p>
            <a:pPr marL="342900" marR="0" lvl="0" indent="-342900" algn="l" rtl="0">
              <a:lnSpc>
                <a:spcPct val="100000"/>
              </a:lnSpc>
              <a:spcBef>
                <a:spcPts val="560"/>
              </a:spcBef>
              <a:spcAft>
                <a:spcPts val="0"/>
              </a:spcAft>
              <a:buClr>
                <a:schemeClr val="accent1"/>
              </a:buClr>
              <a:buFont typeface="Noto Sans Symbols"/>
              <a:buNone/>
            </a:pPr>
            <a:r>
              <a:rPr lang="en-US" sz="2800" b="0" i="0" u="sng">
                <a:solidFill>
                  <a:schemeClr val="hlink"/>
                </a:solidFill>
                <a:latin typeface="Arial"/>
                <a:ea typeface="Arial"/>
                <a:cs typeface="Arial"/>
                <a:sym typeface="Arial"/>
              </a:rPr>
              <a:t/>
            </a:r>
            <a:br>
              <a:rPr lang="en-US" sz="2800" b="0" i="0" u="sng">
                <a:solidFill>
                  <a:schemeClr val="hlink"/>
                </a:solidFill>
                <a:latin typeface="Arial"/>
                <a:ea typeface="Arial"/>
                <a:cs typeface="Arial"/>
                <a:sym typeface="Arial"/>
              </a:rPr>
            </a:br>
            <a:r>
              <a:rPr lang="en-US" sz="2800" b="0" i="0" u="none">
                <a:solidFill>
                  <a:schemeClr val="lt2"/>
                </a:solidFill>
                <a:latin typeface="Arial"/>
                <a:ea typeface="Arial"/>
                <a:cs typeface="Arial"/>
                <a:sym typeface="Arial"/>
              </a:rPr>
              <a:t/>
            </a:r>
            <a:br>
              <a:rPr lang="en-US" sz="2800" b="0" i="0" u="none">
                <a:solidFill>
                  <a:schemeClr val="lt2"/>
                </a:solidFill>
                <a:latin typeface="Arial"/>
                <a:ea typeface="Arial"/>
                <a:cs typeface="Arial"/>
                <a:sym typeface="Arial"/>
              </a:rPr>
            </a:br>
            <a:endParaRPr/>
          </a:p>
        </p:txBody>
      </p:sp>
      <p:sp>
        <p:nvSpPr>
          <p:cNvPr id="916" name="Shape 916"/>
          <p:cNvSpPr txBox="1"/>
          <p:nvPr/>
        </p:nvSpPr>
        <p:spPr>
          <a:xfrm>
            <a:off x="609600" y="2514600"/>
            <a:ext cx="8534400" cy="3733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lt2"/>
              </a:buClr>
              <a:buFont typeface="Arial"/>
              <a:buNone/>
            </a:pPr>
            <a:r>
              <a:rPr lang="en-US" sz="2800" b="0" i="0" u="none">
                <a:solidFill>
                  <a:schemeClr val="lt2"/>
                </a:solidFill>
                <a:latin typeface="Arial"/>
                <a:ea typeface="Arial"/>
                <a:cs typeface="Arial"/>
                <a:sym typeface="Arial"/>
              </a:rPr>
              <a:t>In the picture below, chains of </a:t>
            </a:r>
            <a:r>
              <a:rPr lang="en-US" sz="2800" b="0" i="0" u="none">
                <a:solidFill>
                  <a:schemeClr val="folHlink"/>
                </a:solidFill>
                <a:latin typeface="Arial"/>
                <a:ea typeface="Arial"/>
                <a:cs typeface="Arial"/>
                <a:sym typeface="Arial"/>
              </a:rPr>
              <a:t>simple sugars</a:t>
            </a:r>
            <a:r>
              <a:rPr lang="en-US" sz="2800" b="0" i="0" u="none">
                <a:solidFill>
                  <a:schemeClr val="lt2"/>
                </a:solidFill>
                <a:latin typeface="Arial"/>
                <a:ea typeface="Arial"/>
                <a:cs typeface="Arial"/>
                <a:sym typeface="Arial"/>
              </a:rPr>
              <a:t> are made by </a:t>
            </a:r>
            <a:r>
              <a:rPr lang="en-US" sz="2800" b="0" i="0" u="none">
                <a:solidFill>
                  <a:schemeClr val="folHlink"/>
                </a:solidFill>
                <a:latin typeface="Arial"/>
                <a:ea typeface="Arial"/>
                <a:cs typeface="Arial"/>
                <a:sym typeface="Arial"/>
              </a:rPr>
              <a:t>DEHYDRATION SYNTHESIS.</a:t>
            </a:r>
            <a:endParaRPr/>
          </a:p>
          <a:p>
            <a:pPr marL="342900" marR="0" lvl="0" indent="-342900" algn="l" rtl="0">
              <a:lnSpc>
                <a:spcPct val="100000"/>
              </a:lnSpc>
              <a:spcBef>
                <a:spcPts val="560"/>
              </a:spcBef>
              <a:spcAft>
                <a:spcPts val="0"/>
              </a:spcAft>
              <a:buClr>
                <a:schemeClr val="lt1"/>
              </a:buClr>
              <a:buFont typeface="Arial"/>
              <a:buNone/>
            </a:pPr>
            <a:endParaRPr sz="2800" b="0" i="0" u="none">
              <a:solidFill>
                <a:schemeClr val="folHlink"/>
              </a:solidFill>
              <a:latin typeface="Arial"/>
              <a:ea typeface="Arial"/>
              <a:cs typeface="Arial"/>
              <a:sym typeface="Arial"/>
            </a:endParaRPr>
          </a:p>
          <a:p>
            <a:pPr marL="342900" marR="0" lvl="0" indent="-342900" algn="l" rtl="0">
              <a:lnSpc>
                <a:spcPct val="100000"/>
              </a:lnSpc>
              <a:spcBef>
                <a:spcPts val="560"/>
              </a:spcBef>
              <a:spcAft>
                <a:spcPts val="0"/>
              </a:spcAft>
              <a:buClr>
                <a:schemeClr val="lt1"/>
              </a:buClr>
              <a:buFont typeface="Arial"/>
              <a:buNone/>
            </a:pPr>
            <a:endParaRPr sz="2800" b="0" i="0" u="none">
              <a:solidFill>
                <a:schemeClr val="folHlink"/>
              </a:solidFill>
              <a:latin typeface="Arial"/>
              <a:ea typeface="Arial"/>
              <a:cs typeface="Arial"/>
              <a:sym typeface="Arial"/>
            </a:endParaRPr>
          </a:p>
          <a:p>
            <a:pPr marL="342900" marR="0" lvl="0" indent="-342900" algn="l" rtl="0">
              <a:lnSpc>
                <a:spcPct val="100000"/>
              </a:lnSpc>
              <a:spcBef>
                <a:spcPts val="560"/>
              </a:spcBef>
              <a:spcAft>
                <a:spcPts val="0"/>
              </a:spcAft>
              <a:buClr>
                <a:schemeClr val="lt1"/>
              </a:buClr>
              <a:buFont typeface="Arial"/>
              <a:buNone/>
            </a:pPr>
            <a:endParaRPr sz="2800" b="0" i="0" u="none">
              <a:solidFill>
                <a:schemeClr val="folHlink"/>
              </a:solidFill>
              <a:latin typeface="Arial"/>
              <a:ea typeface="Arial"/>
              <a:cs typeface="Arial"/>
              <a:sym typeface="Arial"/>
            </a:endParaRPr>
          </a:p>
          <a:p>
            <a:pPr marL="342900" marR="0" lvl="0" indent="-342900" algn="l" rtl="0">
              <a:lnSpc>
                <a:spcPct val="100000"/>
              </a:lnSpc>
              <a:spcBef>
                <a:spcPts val="480"/>
              </a:spcBef>
              <a:spcAft>
                <a:spcPts val="0"/>
              </a:spcAft>
              <a:buClr>
                <a:schemeClr val="lt2"/>
              </a:buClr>
              <a:buFont typeface="Arial"/>
              <a:buNone/>
            </a:pPr>
            <a:r>
              <a:rPr lang="en-US" sz="2400" b="0" i="0" u="none">
                <a:solidFill>
                  <a:schemeClr val="lt2"/>
                </a:solidFill>
                <a:latin typeface="Arial"/>
                <a:ea typeface="Arial"/>
                <a:cs typeface="Arial"/>
                <a:sym typeface="Arial"/>
              </a:rPr>
              <a:t>Dehydration synthesis takes place when the </a:t>
            </a:r>
            <a:r>
              <a:rPr lang="en-US" sz="2400" b="0" i="0" u="sng">
                <a:solidFill>
                  <a:schemeClr val="hlink"/>
                </a:solidFill>
                <a:latin typeface="Arial"/>
                <a:ea typeface="Arial"/>
                <a:cs typeface="Arial"/>
                <a:sym typeface="Arial"/>
              </a:rPr>
              <a:t>monomers</a:t>
            </a:r>
            <a:r>
              <a:rPr lang="en-US" sz="2400" b="0" i="0" u="none">
                <a:solidFill>
                  <a:schemeClr val="lt2"/>
                </a:solidFill>
                <a:latin typeface="Arial"/>
                <a:ea typeface="Arial"/>
                <a:cs typeface="Arial"/>
                <a:sym typeface="Arial"/>
              </a:rPr>
              <a:t> of organic compounds join together by a </a:t>
            </a:r>
            <a:r>
              <a:rPr lang="en-US" sz="2400" b="0" i="0" u="sng">
                <a:solidFill>
                  <a:schemeClr val="folHlink"/>
                </a:solidFill>
                <a:latin typeface="Arial"/>
                <a:ea typeface="Arial"/>
                <a:cs typeface="Arial"/>
                <a:sym typeface="Arial"/>
              </a:rPr>
              <a:t>chemical reaction</a:t>
            </a:r>
            <a:r>
              <a:rPr lang="en-US" sz="2400" b="0" i="0" u="none">
                <a:solidFill>
                  <a:schemeClr val="lt2"/>
                </a:solidFill>
                <a:latin typeface="Arial"/>
                <a:ea typeface="Arial"/>
                <a:cs typeface="Arial"/>
                <a:sym typeface="Arial"/>
              </a:rPr>
              <a:t> to make </a:t>
            </a:r>
            <a:r>
              <a:rPr lang="en-US" sz="2400" b="0" i="0" u="sng">
                <a:solidFill>
                  <a:schemeClr val="hlink"/>
                </a:solidFill>
                <a:latin typeface="Arial"/>
                <a:ea typeface="Arial"/>
                <a:cs typeface="Arial"/>
                <a:sym typeface="Arial"/>
              </a:rPr>
              <a:t>polymers</a:t>
            </a:r>
            <a:r>
              <a:rPr lang="en-US" sz="2400" b="0" i="0" u="none">
                <a:solidFill>
                  <a:schemeClr val="hlink"/>
                </a:solidFill>
                <a:latin typeface="Arial"/>
                <a:ea typeface="Arial"/>
                <a:cs typeface="Arial"/>
                <a:sym typeface="Arial"/>
              </a:rPr>
              <a:t>… </a:t>
            </a:r>
            <a:r>
              <a:rPr lang="en-US" sz="2400" b="0" i="0" u="none">
                <a:solidFill>
                  <a:srgbClr val="FFC000"/>
                </a:solidFill>
                <a:latin typeface="Arial"/>
                <a:ea typeface="Arial"/>
                <a:cs typeface="Arial"/>
                <a:sym typeface="Arial"/>
              </a:rPr>
              <a:t>they are BONDED after removing water</a:t>
            </a:r>
            <a:r>
              <a:rPr lang="en-US" sz="2400" b="0" i="0" u="none">
                <a:solidFill>
                  <a:schemeClr val="hlink"/>
                </a:solidFill>
                <a:latin typeface="Arial"/>
                <a:ea typeface="Arial"/>
                <a:cs typeface="Arial"/>
                <a:sym typeface="Arial"/>
              </a:rPr>
              <a:t>.</a:t>
            </a:r>
            <a:endParaRPr/>
          </a:p>
          <a:p>
            <a:pPr marL="342900" marR="0" lvl="0" indent="-342900" algn="l" rtl="0">
              <a:lnSpc>
                <a:spcPct val="100000"/>
              </a:lnSpc>
              <a:spcBef>
                <a:spcPts val="480"/>
              </a:spcBef>
              <a:spcAft>
                <a:spcPts val="0"/>
              </a:spcAft>
              <a:buClr>
                <a:schemeClr val="hlink"/>
              </a:buClr>
              <a:buFont typeface="Arial"/>
              <a:buNone/>
            </a:pPr>
            <a:r>
              <a:rPr lang="en-US" sz="2400" b="0" i="0" u="none">
                <a:solidFill>
                  <a:schemeClr val="hlink"/>
                </a:solidFill>
                <a:latin typeface="Arial"/>
                <a:ea typeface="Arial"/>
                <a:cs typeface="Arial"/>
                <a:sym typeface="Arial"/>
              </a:rPr>
              <a:t/>
            </a:r>
            <a:br>
              <a:rPr lang="en-US" sz="2400" b="0" i="0" u="none">
                <a:solidFill>
                  <a:schemeClr val="hlink"/>
                </a:solidFill>
                <a:latin typeface="Arial"/>
                <a:ea typeface="Arial"/>
                <a:cs typeface="Arial"/>
                <a:sym typeface="Arial"/>
              </a:rPr>
            </a:br>
            <a:r>
              <a:rPr lang="en-US" sz="2400" b="0" i="0" u="none">
                <a:solidFill>
                  <a:schemeClr val="hlink"/>
                </a:solidFill>
                <a:latin typeface="Arial"/>
                <a:ea typeface="Arial"/>
                <a:cs typeface="Arial"/>
                <a:sym typeface="Arial"/>
              </a:rPr>
              <a:t/>
            </a:r>
            <a:br>
              <a:rPr lang="en-US" sz="2400" b="0" i="0" u="none">
                <a:solidFill>
                  <a:schemeClr val="hlink"/>
                </a:solidFill>
                <a:latin typeface="Arial"/>
                <a:ea typeface="Arial"/>
                <a:cs typeface="Arial"/>
                <a:sym typeface="Arial"/>
              </a:rPr>
            </a:br>
            <a:endParaRPr/>
          </a:p>
        </p:txBody>
      </p:sp>
      <p:sp>
        <p:nvSpPr>
          <p:cNvPr id="917" name="Shape 917"/>
          <p:cNvSpPr/>
          <p:nvPr/>
        </p:nvSpPr>
        <p:spPr>
          <a:xfrm>
            <a:off x="2590800" y="3962400"/>
            <a:ext cx="762000" cy="533400"/>
          </a:xfrm>
          <a:prstGeom prst="hexagon">
            <a:avLst>
              <a:gd name="adj" fmla="val 3780"/>
              <a:gd name="vf" fmla="val 115470"/>
            </a:avLst>
          </a:prstGeom>
          <a:solidFill>
            <a:schemeClr val="accent1"/>
          </a:solidFill>
          <a:ln w="9525" cap="flat"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918" name="Shape 918"/>
          <p:cNvSpPr/>
          <p:nvPr/>
        </p:nvSpPr>
        <p:spPr>
          <a:xfrm>
            <a:off x="3810000" y="3962400"/>
            <a:ext cx="762000" cy="533400"/>
          </a:xfrm>
          <a:prstGeom prst="hexagon">
            <a:avLst>
              <a:gd name="adj" fmla="val 3780"/>
              <a:gd name="vf" fmla="val 115470"/>
            </a:avLst>
          </a:prstGeom>
          <a:solidFill>
            <a:schemeClr val="accent1"/>
          </a:solidFill>
          <a:ln w="9525" cap="flat"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919" name="Shape 919"/>
          <p:cNvSpPr/>
          <p:nvPr/>
        </p:nvSpPr>
        <p:spPr>
          <a:xfrm>
            <a:off x="5029200" y="3962400"/>
            <a:ext cx="762000" cy="533400"/>
          </a:xfrm>
          <a:prstGeom prst="hexagon">
            <a:avLst>
              <a:gd name="adj" fmla="val 3780"/>
              <a:gd name="vf" fmla="val 115470"/>
            </a:avLst>
          </a:prstGeom>
          <a:solidFill>
            <a:schemeClr val="accent1"/>
          </a:solidFill>
          <a:ln w="9525" cap="flat"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920" name="Shape 920"/>
          <p:cNvSpPr txBox="1"/>
          <p:nvPr/>
        </p:nvSpPr>
        <p:spPr>
          <a:xfrm>
            <a:off x="3352800" y="4114800"/>
            <a:ext cx="381000" cy="2460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000" b="0" i="0" u="none">
                <a:solidFill>
                  <a:schemeClr val="lt1"/>
                </a:solidFill>
                <a:latin typeface="Arial"/>
                <a:ea typeface="Arial"/>
                <a:cs typeface="Arial"/>
                <a:sym typeface="Arial"/>
              </a:rPr>
              <a:t>-O-</a:t>
            </a:r>
            <a:endParaRPr/>
          </a:p>
        </p:txBody>
      </p:sp>
      <p:sp>
        <p:nvSpPr>
          <p:cNvPr id="921" name="Shape 921"/>
          <p:cNvSpPr txBox="1"/>
          <p:nvPr/>
        </p:nvSpPr>
        <p:spPr>
          <a:xfrm>
            <a:off x="4572000" y="4114800"/>
            <a:ext cx="381000" cy="2460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000" b="0" i="0" u="none">
                <a:solidFill>
                  <a:schemeClr val="lt1"/>
                </a:solidFill>
                <a:latin typeface="Arial"/>
                <a:ea typeface="Arial"/>
                <a:cs typeface="Arial"/>
                <a:sym typeface="Arial"/>
              </a:rPr>
              <a:t>-O-</a:t>
            </a:r>
            <a:endParaRPr/>
          </a:p>
        </p:txBody>
      </p:sp>
      <p:sp>
        <p:nvSpPr>
          <p:cNvPr id="922" name="Shape 922"/>
          <p:cNvSpPr txBox="1"/>
          <p:nvPr/>
        </p:nvSpPr>
        <p:spPr>
          <a:xfrm>
            <a:off x="5791200" y="4114800"/>
            <a:ext cx="381000" cy="2460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000" b="0" i="0" u="none">
                <a:solidFill>
                  <a:schemeClr val="lt1"/>
                </a:solidFill>
                <a:latin typeface="Arial"/>
                <a:ea typeface="Arial"/>
                <a:cs typeface="Arial"/>
                <a:sym typeface="Arial"/>
              </a:rPr>
              <a:t>-O-</a:t>
            </a:r>
            <a:endParaRPr/>
          </a:p>
        </p:txBody>
      </p:sp>
      <p:sp>
        <p:nvSpPr>
          <p:cNvPr id="923" name="Shape 923"/>
          <p:cNvSpPr/>
          <p:nvPr/>
        </p:nvSpPr>
        <p:spPr>
          <a:xfrm>
            <a:off x="6248400" y="3962400"/>
            <a:ext cx="762000" cy="533400"/>
          </a:xfrm>
          <a:prstGeom prst="hexagon">
            <a:avLst>
              <a:gd name="adj" fmla="val 3780"/>
              <a:gd name="vf" fmla="val 115470"/>
            </a:avLst>
          </a:prstGeom>
          <a:solidFill>
            <a:schemeClr val="accent1"/>
          </a:solidFill>
          <a:ln w="9525" cap="flat"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924" name="Shape 924"/>
          <p:cNvSpPr txBox="1"/>
          <p:nvPr/>
        </p:nvSpPr>
        <p:spPr>
          <a:xfrm>
            <a:off x="1981200" y="4114800"/>
            <a:ext cx="533400" cy="2460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000" b="0" i="0" u="none">
                <a:solidFill>
                  <a:schemeClr val="lt1"/>
                </a:solidFill>
                <a:latin typeface="Arial"/>
                <a:ea typeface="Arial"/>
                <a:cs typeface="Arial"/>
                <a:sym typeface="Arial"/>
              </a:rPr>
              <a:t>HO-</a:t>
            </a:r>
            <a:endParaRPr/>
          </a:p>
        </p:txBody>
      </p:sp>
      <p:sp>
        <p:nvSpPr>
          <p:cNvPr id="925" name="Shape 925"/>
          <p:cNvSpPr txBox="1"/>
          <p:nvPr/>
        </p:nvSpPr>
        <p:spPr>
          <a:xfrm>
            <a:off x="7010400" y="4114800"/>
            <a:ext cx="533400" cy="2444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000" b="0" i="0" u="none">
                <a:solidFill>
                  <a:schemeClr val="lt1"/>
                </a:solidFill>
                <a:latin typeface="Arial"/>
                <a:ea typeface="Arial"/>
                <a:cs typeface="Arial"/>
                <a:sym typeface="Arial"/>
              </a:rPr>
              <a:t>-OH</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Shape 930"/>
          <p:cNvSpPr txBox="1">
            <a:spLocks noGrp="1"/>
          </p:cNvSpPr>
          <p:nvPr>
            <p:ph type="title" idx="4294967295"/>
          </p:nvPr>
        </p:nvSpPr>
        <p:spPr>
          <a:xfrm>
            <a:off x="1676400" y="457200"/>
            <a:ext cx="7010400" cy="1295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2"/>
              </a:buClr>
              <a:buFont typeface="Arial"/>
              <a:buNone/>
            </a:pPr>
            <a:r>
              <a:rPr lang="en-US" sz="3500" b="0" i="0" u="none" strike="noStrike" cap="none">
                <a:solidFill>
                  <a:schemeClr val="lt2"/>
                </a:solidFill>
                <a:latin typeface="Arial"/>
                <a:ea typeface="Arial"/>
                <a:cs typeface="Arial"/>
                <a:sym typeface="Arial"/>
              </a:rPr>
              <a:t>Dehydration Synthesis</a:t>
            </a:r>
            <a:br>
              <a:rPr lang="en-US" sz="3500" b="0" i="0" u="none" strike="noStrike" cap="none">
                <a:solidFill>
                  <a:schemeClr val="lt2"/>
                </a:solidFill>
                <a:latin typeface="Arial"/>
                <a:ea typeface="Arial"/>
                <a:cs typeface="Arial"/>
                <a:sym typeface="Arial"/>
              </a:rPr>
            </a:br>
            <a:endParaRPr/>
          </a:p>
        </p:txBody>
      </p:sp>
      <p:sp>
        <p:nvSpPr>
          <p:cNvPr id="931" name="Shape 931"/>
          <p:cNvSpPr txBox="1">
            <a:spLocks noGrp="1"/>
          </p:cNvSpPr>
          <p:nvPr>
            <p:ph type="body" idx="4294967295"/>
          </p:nvPr>
        </p:nvSpPr>
        <p:spPr>
          <a:xfrm>
            <a:off x="381000" y="1524000"/>
            <a:ext cx="8458200" cy="2133600"/>
          </a:xfrm>
          <a:prstGeom prst="rect">
            <a:avLst/>
          </a:prstGeom>
          <a:noFill/>
          <a:ln>
            <a:noFill/>
          </a:ln>
        </p:spPr>
        <p:txBody>
          <a:bodyPr spcFirstLastPara="1" wrap="square" lIns="91425" tIns="45700" rIns="91425" bIns="45700" anchor="t" anchorCtr="0">
            <a:noAutofit/>
          </a:bodyPr>
          <a:lstStyle/>
          <a:p>
            <a:pPr marL="342900" marR="0" lvl="0" indent="-245745" algn="l" rtl="0">
              <a:lnSpc>
                <a:spcPct val="100000"/>
              </a:lnSpc>
              <a:spcBef>
                <a:spcPts val="0"/>
              </a:spcBef>
              <a:spcAft>
                <a:spcPts val="0"/>
              </a:spcAft>
              <a:buClr>
                <a:schemeClr val="accent1"/>
              </a:buClr>
              <a:buSzPts val="1530"/>
              <a:buFont typeface="Noto Sans Symbols"/>
              <a:buNone/>
            </a:pPr>
            <a:endParaRPr sz="1800" b="0" i="0" u="none">
              <a:solidFill>
                <a:schemeClr val="lt2"/>
              </a:solidFill>
              <a:latin typeface="Arial"/>
              <a:ea typeface="Arial"/>
              <a:cs typeface="Arial"/>
              <a:sym typeface="Arial"/>
            </a:endParaRPr>
          </a:p>
          <a:p>
            <a:pPr marL="342900" marR="0" lvl="0" indent="-342900" algn="l" rtl="0">
              <a:lnSpc>
                <a:spcPct val="100000"/>
              </a:lnSpc>
              <a:spcBef>
                <a:spcPts val="480"/>
              </a:spcBef>
              <a:spcAft>
                <a:spcPts val="0"/>
              </a:spcAft>
              <a:buClr>
                <a:schemeClr val="accent1"/>
              </a:buClr>
              <a:buSzPts val="2040"/>
              <a:buFont typeface="Noto Sans Symbols"/>
              <a:buChar char="□"/>
            </a:pPr>
            <a:r>
              <a:rPr lang="en-US" sz="2400" b="0" i="0" u="none">
                <a:solidFill>
                  <a:schemeClr val="lt2"/>
                </a:solidFill>
                <a:latin typeface="Arial"/>
                <a:ea typeface="Arial"/>
                <a:cs typeface="Arial"/>
                <a:sym typeface="Arial"/>
              </a:rPr>
              <a:t>In Dehydration synthesis, we go from small to BIG.</a:t>
            </a:r>
            <a:endParaRPr/>
          </a:p>
          <a:p>
            <a:pPr marL="342900" marR="0" lvl="0" indent="-342900" algn="l" rtl="0">
              <a:lnSpc>
                <a:spcPct val="100000"/>
              </a:lnSpc>
              <a:spcBef>
                <a:spcPts val="480"/>
              </a:spcBef>
              <a:spcAft>
                <a:spcPts val="0"/>
              </a:spcAft>
              <a:buClr>
                <a:schemeClr val="accent1"/>
              </a:buClr>
              <a:buFont typeface="Noto Sans Symbols"/>
              <a:buNone/>
            </a:pPr>
            <a:r>
              <a:rPr lang="en-US" sz="2400" b="0" i="0" u="none">
                <a:solidFill>
                  <a:schemeClr val="lt2"/>
                </a:solidFill>
                <a:latin typeface="Arial"/>
                <a:ea typeface="Arial"/>
                <a:cs typeface="Arial"/>
                <a:sym typeface="Arial"/>
              </a:rPr>
              <a:t>                             monomer →  polymer (+ water)</a:t>
            </a:r>
            <a:endParaRPr/>
          </a:p>
          <a:p>
            <a:pPr marL="342900" marR="0" lvl="0" indent="-342900" algn="l" rtl="0">
              <a:lnSpc>
                <a:spcPct val="100000"/>
              </a:lnSpc>
              <a:spcBef>
                <a:spcPts val="480"/>
              </a:spcBef>
              <a:spcAft>
                <a:spcPts val="0"/>
              </a:spcAft>
              <a:buClr>
                <a:schemeClr val="accent1"/>
              </a:buClr>
              <a:buSzPts val="2040"/>
              <a:buFont typeface="Noto Sans Symbols"/>
              <a:buChar char="□"/>
            </a:pPr>
            <a:r>
              <a:rPr lang="en-US" sz="2400" b="0" i="0" u="none">
                <a:solidFill>
                  <a:schemeClr val="lt2"/>
                </a:solidFill>
                <a:latin typeface="Arial"/>
                <a:ea typeface="Arial"/>
                <a:cs typeface="Arial"/>
                <a:sym typeface="Arial"/>
              </a:rPr>
              <a:t>In dehydration synthesis water is </a:t>
            </a:r>
            <a:r>
              <a:rPr lang="en-US" sz="2400" b="0" i="0" u="sng">
                <a:solidFill>
                  <a:schemeClr val="lt2"/>
                </a:solidFill>
                <a:latin typeface="Arial"/>
                <a:ea typeface="Arial"/>
                <a:cs typeface="Arial"/>
                <a:sym typeface="Arial"/>
              </a:rPr>
              <a:t>REMOVED</a:t>
            </a:r>
            <a:r>
              <a:rPr lang="en-US" sz="2400" b="0" i="0" u="none">
                <a:solidFill>
                  <a:schemeClr val="lt2"/>
                </a:solidFill>
                <a:latin typeface="Arial"/>
                <a:ea typeface="Arial"/>
                <a:cs typeface="Arial"/>
                <a:sym typeface="Arial"/>
              </a:rPr>
              <a:t> (lost) so you will see it on the PRODUCT side of the equation (right).</a:t>
            </a:r>
            <a:endParaRPr/>
          </a:p>
          <a:p>
            <a:pPr marL="342900" marR="0" lvl="0" indent="-213359" algn="l" rtl="0">
              <a:lnSpc>
                <a:spcPct val="100000"/>
              </a:lnSpc>
              <a:spcBef>
                <a:spcPts val="480"/>
              </a:spcBef>
              <a:spcAft>
                <a:spcPts val="0"/>
              </a:spcAft>
              <a:buClr>
                <a:schemeClr val="accent1"/>
              </a:buClr>
              <a:buSzPts val="2040"/>
              <a:buFont typeface="Noto Sans Symbols"/>
              <a:buNone/>
            </a:pPr>
            <a:endParaRPr sz="2400" b="0" i="0" u="none">
              <a:solidFill>
                <a:schemeClr val="lt2"/>
              </a:solidFill>
              <a:latin typeface="Arial"/>
              <a:ea typeface="Arial"/>
              <a:cs typeface="Arial"/>
              <a:sym typeface="Arial"/>
            </a:endParaRPr>
          </a:p>
          <a:p>
            <a:pPr marL="342900" marR="0" lvl="0" indent="-213359" algn="l" rtl="0">
              <a:lnSpc>
                <a:spcPct val="100000"/>
              </a:lnSpc>
              <a:spcBef>
                <a:spcPts val="480"/>
              </a:spcBef>
              <a:spcAft>
                <a:spcPts val="0"/>
              </a:spcAft>
              <a:buClr>
                <a:schemeClr val="accent1"/>
              </a:buClr>
              <a:buSzPts val="2040"/>
              <a:buFont typeface="Noto Sans Symbols"/>
              <a:buNone/>
            </a:pPr>
            <a:endParaRPr sz="2400" b="0" i="0" u="none">
              <a:solidFill>
                <a:schemeClr val="lt2"/>
              </a:solidFill>
              <a:latin typeface="Arial"/>
              <a:ea typeface="Arial"/>
              <a:cs typeface="Arial"/>
              <a:sym typeface="Arial"/>
            </a:endParaRPr>
          </a:p>
          <a:p>
            <a:pPr marL="342900" marR="0" lvl="0" indent="-213359" algn="l" rtl="0">
              <a:lnSpc>
                <a:spcPct val="100000"/>
              </a:lnSpc>
              <a:spcBef>
                <a:spcPts val="480"/>
              </a:spcBef>
              <a:spcAft>
                <a:spcPts val="0"/>
              </a:spcAft>
              <a:buClr>
                <a:schemeClr val="accent1"/>
              </a:buClr>
              <a:buSzPts val="2040"/>
              <a:buFont typeface="Noto Sans Symbols"/>
              <a:buNone/>
            </a:pPr>
            <a:endParaRPr sz="2400" b="0" i="0" u="none">
              <a:solidFill>
                <a:schemeClr val="lt2"/>
              </a:solidFill>
              <a:latin typeface="Arial"/>
              <a:ea typeface="Arial"/>
              <a:cs typeface="Arial"/>
              <a:sym typeface="Arial"/>
            </a:endParaRPr>
          </a:p>
          <a:p>
            <a:pPr marL="342900" marR="0" lvl="0" indent="-213359" algn="l" rtl="0">
              <a:lnSpc>
                <a:spcPct val="100000"/>
              </a:lnSpc>
              <a:spcBef>
                <a:spcPts val="480"/>
              </a:spcBef>
              <a:spcAft>
                <a:spcPts val="0"/>
              </a:spcAft>
              <a:buClr>
                <a:schemeClr val="accent1"/>
              </a:buClr>
              <a:buSzPts val="2040"/>
              <a:buFont typeface="Noto Sans Symbols"/>
              <a:buNone/>
            </a:pPr>
            <a:endParaRPr sz="2400" b="0" i="0" u="none">
              <a:solidFill>
                <a:schemeClr val="lt2"/>
              </a:solidFill>
              <a:latin typeface="Arial"/>
              <a:ea typeface="Arial"/>
              <a:cs typeface="Arial"/>
              <a:sym typeface="Arial"/>
            </a:endParaRPr>
          </a:p>
          <a:p>
            <a:pPr marL="342900" marR="0" lvl="0" indent="-213359" algn="l" rtl="0">
              <a:lnSpc>
                <a:spcPct val="100000"/>
              </a:lnSpc>
              <a:spcBef>
                <a:spcPts val="480"/>
              </a:spcBef>
              <a:spcAft>
                <a:spcPts val="0"/>
              </a:spcAft>
              <a:buClr>
                <a:schemeClr val="accent1"/>
              </a:buClr>
              <a:buSzPts val="2040"/>
              <a:buFont typeface="Noto Sans Symbols"/>
              <a:buNone/>
            </a:pPr>
            <a:endParaRPr sz="2400" b="0" i="0" u="none">
              <a:solidFill>
                <a:schemeClr val="lt2"/>
              </a:solidFill>
              <a:latin typeface="Arial"/>
              <a:ea typeface="Arial"/>
              <a:cs typeface="Arial"/>
              <a:sym typeface="Arial"/>
            </a:endParaRPr>
          </a:p>
          <a:p>
            <a:pPr marL="342900" marR="0" lvl="0" indent="-342900" algn="l" rtl="0">
              <a:lnSpc>
                <a:spcPct val="100000"/>
              </a:lnSpc>
              <a:spcBef>
                <a:spcPts val="480"/>
              </a:spcBef>
              <a:spcAft>
                <a:spcPts val="0"/>
              </a:spcAft>
              <a:buClr>
                <a:schemeClr val="accent1"/>
              </a:buClr>
              <a:buFont typeface="Noto Sans Symbols"/>
              <a:buNone/>
            </a:pPr>
            <a:endParaRPr sz="2400" b="0" i="0" u="none">
              <a:solidFill>
                <a:schemeClr val="lt2"/>
              </a:solidFill>
              <a:latin typeface="Arial"/>
              <a:ea typeface="Arial"/>
              <a:cs typeface="Arial"/>
              <a:sym typeface="Arial"/>
            </a:endParaRPr>
          </a:p>
          <a:p>
            <a:pPr marL="342900" marR="0" lvl="0" indent="-342900" algn="l" rtl="0">
              <a:lnSpc>
                <a:spcPct val="100000"/>
              </a:lnSpc>
              <a:spcBef>
                <a:spcPts val="480"/>
              </a:spcBef>
              <a:spcAft>
                <a:spcPts val="0"/>
              </a:spcAft>
              <a:buClr>
                <a:schemeClr val="accent1"/>
              </a:buClr>
              <a:buSzPts val="2040"/>
              <a:buFont typeface="Noto Sans Symbols"/>
              <a:buChar char="□"/>
            </a:pPr>
            <a:r>
              <a:rPr lang="en-US" sz="2400" b="0" i="0" u="none">
                <a:solidFill>
                  <a:schemeClr val="lt2"/>
                </a:solidFill>
                <a:latin typeface="Arial"/>
                <a:ea typeface="Arial"/>
                <a:cs typeface="Arial"/>
                <a:sym typeface="Arial"/>
              </a:rPr>
              <a:t>Enzyme-activated reaction… what does that mean?!</a:t>
            </a:r>
            <a:endParaRPr/>
          </a:p>
          <a:p>
            <a:pPr marL="342900" marR="0" lvl="0" indent="-213359" algn="l" rtl="0">
              <a:spcBef>
                <a:spcPts val="480"/>
              </a:spcBef>
              <a:spcAft>
                <a:spcPts val="0"/>
              </a:spcAft>
              <a:buClr>
                <a:schemeClr val="accent1"/>
              </a:buClr>
              <a:buSzPts val="2040"/>
              <a:buFont typeface="Noto Sans Symbols"/>
              <a:buNone/>
            </a:pPr>
            <a:endParaRPr sz="2400" b="0" i="0" u="none">
              <a:solidFill>
                <a:schemeClr val="lt2"/>
              </a:solidFill>
              <a:latin typeface="Arial"/>
              <a:ea typeface="Arial"/>
              <a:cs typeface="Arial"/>
              <a:sym typeface="Arial"/>
            </a:endParaRPr>
          </a:p>
        </p:txBody>
      </p:sp>
      <p:sp>
        <p:nvSpPr>
          <p:cNvPr id="932" name="Shape 932"/>
          <p:cNvSpPr txBox="1"/>
          <p:nvPr/>
        </p:nvSpPr>
        <p:spPr>
          <a:xfrm>
            <a:off x="1905000" y="4343400"/>
            <a:ext cx="533400" cy="307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400" b="0" i="0" u="none">
                <a:solidFill>
                  <a:schemeClr val="lt1"/>
                </a:solidFill>
                <a:latin typeface="Arial"/>
                <a:ea typeface="Arial"/>
                <a:cs typeface="Arial"/>
                <a:sym typeface="Arial"/>
              </a:rPr>
              <a:t>-OH</a:t>
            </a:r>
            <a:endParaRPr/>
          </a:p>
        </p:txBody>
      </p:sp>
      <p:sp>
        <p:nvSpPr>
          <p:cNvPr id="933" name="Shape 933"/>
          <p:cNvSpPr/>
          <p:nvPr/>
        </p:nvSpPr>
        <p:spPr>
          <a:xfrm>
            <a:off x="762000" y="3962400"/>
            <a:ext cx="1219200" cy="1066800"/>
          </a:xfrm>
          <a:prstGeom prst="hexagon">
            <a:avLst>
              <a:gd name="adj" fmla="val 4725"/>
              <a:gd name="vf" fmla="val 115470"/>
            </a:avLst>
          </a:prstGeom>
          <a:solidFill>
            <a:schemeClr val="accent1"/>
          </a:solidFill>
          <a:ln w="9525" cap="flat"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934" name="Shape 934"/>
          <p:cNvSpPr/>
          <p:nvPr/>
        </p:nvSpPr>
        <p:spPr>
          <a:xfrm>
            <a:off x="2819400" y="3962400"/>
            <a:ext cx="1219200" cy="1066800"/>
          </a:xfrm>
          <a:prstGeom prst="hexagon">
            <a:avLst>
              <a:gd name="adj" fmla="val 4725"/>
              <a:gd name="vf" fmla="val 115470"/>
            </a:avLst>
          </a:prstGeom>
          <a:solidFill>
            <a:schemeClr val="accent1"/>
          </a:solidFill>
          <a:ln w="9525" cap="flat"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935" name="Shape 935"/>
          <p:cNvSpPr txBox="1"/>
          <p:nvPr/>
        </p:nvSpPr>
        <p:spPr>
          <a:xfrm>
            <a:off x="381000" y="4343400"/>
            <a:ext cx="533400" cy="307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400" b="0" i="0" u="none">
                <a:solidFill>
                  <a:schemeClr val="lt1"/>
                </a:solidFill>
                <a:latin typeface="Arial"/>
                <a:ea typeface="Arial"/>
                <a:cs typeface="Arial"/>
                <a:sym typeface="Arial"/>
              </a:rPr>
              <a:t>HO-</a:t>
            </a:r>
            <a:endParaRPr/>
          </a:p>
        </p:txBody>
      </p:sp>
      <p:sp>
        <p:nvSpPr>
          <p:cNvPr id="936" name="Shape 936"/>
          <p:cNvSpPr txBox="1"/>
          <p:nvPr/>
        </p:nvSpPr>
        <p:spPr>
          <a:xfrm>
            <a:off x="2438400" y="4343400"/>
            <a:ext cx="533400" cy="307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400" b="0" i="0" u="none">
                <a:solidFill>
                  <a:schemeClr val="lt1"/>
                </a:solidFill>
                <a:latin typeface="Arial"/>
                <a:ea typeface="Arial"/>
                <a:cs typeface="Arial"/>
                <a:sym typeface="Arial"/>
              </a:rPr>
              <a:t>HO-</a:t>
            </a:r>
            <a:endParaRPr/>
          </a:p>
        </p:txBody>
      </p:sp>
      <p:sp>
        <p:nvSpPr>
          <p:cNvPr id="937" name="Shape 937"/>
          <p:cNvSpPr txBox="1"/>
          <p:nvPr/>
        </p:nvSpPr>
        <p:spPr>
          <a:xfrm>
            <a:off x="3962400" y="4343400"/>
            <a:ext cx="533400" cy="307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400" b="0" i="0" u="none">
                <a:solidFill>
                  <a:schemeClr val="lt1"/>
                </a:solidFill>
                <a:latin typeface="Arial"/>
                <a:ea typeface="Arial"/>
                <a:cs typeface="Arial"/>
                <a:sym typeface="Arial"/>
              </a:rPr>
              <a:t>-OH</a:t>
            </a:r>
            <a:endParaRPr/>
          </a:p>
        </p:txBody>
      </p:sp>
      <p:sp>
        <p:nvSpPr>
          <p:cNvPr id="938" name="Shape 938"/>
          <p:cNvSpPr/>
          <p:nvPr/>
        </p:nvSpPr>
        <p:spPr>
          <a:xfrm>
            <a:off x="2057400" y="4267200"/>
            <a:ext cx="609600" cy="762000"/>
          </a:xfrm>
          <a:prstGeom prst="downArrowCallout">
            <a:avLst>
              <a:gd name="adj1" fmla="val 14035"/>
              <a:gd name="adj2" fmla="val 25000"/>
              <a:gd name="adj3" fmla="val 17280"/>
              <a:gd name="adj4" fmla="val 64977"/>
            </a:avLst>
          </a:prstGeom>
          <a:solidFill>
            <a:schemeClr val="accent1">
              <a:alpha val="24705"/>
            </a:schemeClr>
          </a:solidFill>
          <a:ln w="9525" cap="flat"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939" name="Shape 939"/>
          <p:cNvSpPr txBox="1"/>
          <p:nvPr/>
        </p:nvSpPr>
        <p:spPr>
          <a:xfrm>
            <a:off x="1676400" y="5181600"/>
            <a:ext cx="1447800" cy="5349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folHlink"/>
              </a:buClr>
              <a:buFont typeface="Arial"/>
              <a:buNone/>
            </a:pPr>
            <a:r>
              <a:rPr lang="en-US" sz="1800" b="0" i="0" u="none">
                <a:solidFill>
                  <a:schemeClr val="folHlink"/>
                </a:solidFill>
                <a:latin typeface="Arial"/>
                <a:ea typeface="Arial"/>
                <a:cs typeface="Arial"/>
                <a:sym typeface="Arial"/>
              </a:rPr>
              <a:t>H</a:t>
            </a:r>
            <a:r>
              <a:rPr lang="en-US" sz="1800" b="0" i="0" u="none" baseline="-25000">
                <a:solidFill>
                  <a:schemeClr val="folHlink"/>
                </a:solidFill>
                <a:latin typeface="Arial"/>
                <a:ea typeface="Arial"/>
                <a:cs typeface="Arial"/>
                <a:sym typeface="Arial"/>
              </a:rPr>
              <a:t>2</a:t>
            </a:r>
            <a:r>
              <a:rPr lang="en-US" sz="1800" b="0" i="0" u="none">
                <a:solidFill>
                  <a:schemeClr val="folHlink"/>
                </a:solidFill>
                <a:latin typeface="Arial"/>
                <a:ea typeface="Arial"/>
                <a:cs typeface="Arial"/>
                <a:sym typeface="Arial"/>
              </a:rPr>
              <a:t>0</a:t>
            </a:r>
            <a:endParaRPr/>
          </a:p>
          <a:p>
            <a:pPr marL="0" marR="0" lvl="0" indent="0" algn="ctr" rtl="0">
              <a:lnSpc>
                <a:spcPct val="100000"/>
              </a:lnSpc>
              <a:spcBef>
                <a:spcPts val="0"/>
              </a:spcBef>
              <a:spcAft>
                <a:spcPts val="0"/>
              </a:spcAft>
              <a:buClr>
                <a:schemeClr val="folHlink"/>
              </a:buClr>
              <a:buFont typeface="Arial"/>
              <a:buNone/>
            </a:pPr>
            <a:r>
              <a:rPr lang="en-US" sz="1100" b="0" i="0" u="none">
                <a:solidFill>
                  <a:schemeClr val="folHlink"/>
                </a:solidFill>
                <a:latin typeface="Arial"/>
                <a:ea typeface="Arial"/>
                <a:cs typeface="Arial"/>
                <a:sym typeface="Arial"/>
              </a:rPr>
              <a:t>LOST</a:t>
            </a:r>
            <a:endParaRPr/>
          </a:p>
        </p:txBody>
      </p:sp>
      <p:sp>
        <p:nvSpPr>
          <p:cNvPr id="940" name="Shape 940"/>
          <p:cNvSpPr/>
          <p:nvPr/>
        </p:nvSpPr>
        <p:spPr>
          <a:xfrm>
            <a:off x="4495800" y="4267200"/>
            <a:ext cx="838200" cy="381000"/>
          </a:xfrm>
          <a:prstGeom prst="leftRightArrow">
            <a:avLst>
              <a:gd name="adj1" fmla="val 4909"/>
              <a:gd name="adj2" fmla="val 50000"/>
            </a:avLst>
          </a:prstGeom>
          <a:solidFill>
            <a:schemeClr val="accent1"/>
          </a:solidFill>
          <a:ln w="9525" cap="flat"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grpSp>
        <p:nvGrpSpPr>
          <p:cNvPr id="941" name="Shape 941"/>
          <p:cNvGrpSpPr/>
          <p:nvPr/>
        </p:nvGrpSpPr>
        <p:grpSpPr>
          <a:xfrm>
            <a:off x="5410200" y="3962400"/>
            <a:ext cx="3505200" cy="1066800"/>
            <a:chOff x="0" y="0"/>
            <a:chExt cx="2147483646" cy="2147483647"/>
          </a:xfrm>
        </p:grpSpPr>
        <p:sp>
          <p:nvSpPr>
            <p:cNvPr id="942" name="Shape 942"/>
            <p:cNvSpPr/>
            <p:nvPr/>
          </p:nvSpPr>
          <p:spPr>
            <a:xfrm>
              <a:off x="1120426346" y="0"/>
              <a:ext cx="746950866" cy="2147483647"/>
            </a:xfrm>
            <a:prstGeom prst="hexagon">
              <a:avLst>
                <a:gd name="adj" fmla="val 4725"/>
                <a:gd name="vf" fmla="val 115470"/>
              </a:avLst>
            </a:prstGeom>
            <a:solidFill>
              <a:schemeClr val="accent1"/>
            </a:solidFill>
            <a:ln w="9525" cap="flat"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943" name="Shape 943"/>
            <p:cNvSpPr/>
            <p:nvPr/>
          </p:nvSpPr>
          <p:spPr>
            <a:xfrm>
              <a:off x="233421885" y="0"/>
              <a:ext cx="746950866" cy="2147483647"/>
            </a:xfrm>
            <a:prstGeom prst="hexagon">
              <a:avLst>
                <a:gd name="adj" fmla="val 4725"/>
                <a:gd name="vf" fmla="val 115470"/>
              </a:avLst>
            </a:prstGeom>
            <a:solidFill>
              <a:schemeClr val="accent1"/>
            </a:solidFill>
            <a:ln w="9525" cap="flat"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944" name="Shape 944"/>
            <p:cNvSpPr txBox="1"/>
            <p:nvPr/>
          </p:nvSpPr>
          <p:spPr>
            <a:xfrm>
              <a:off x="0" y="766958045"/>
              <a:ext cx="326791026" cy="61955947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400" b="0" i="0" u="none">
                  <a:solidFill>
                    <a:schemeClr val="lt1"/>
                  </a:solidFill>
                  <a:latin typeface="Arial"/>
                  <a:ea typeface="Arial"/>
                  <a:cs typeface="Arial"/>
                  <a:sym typeface="Arial"/>
                </a:rPr>
                <a:t>HO-</a:t>
              </a:r>
              <a:endParaRPr/>
            </a:p>
          </p:txBody>
        </p:sp>
        <p:sp>
          <p:nvSpPr>
            <p:cNvPr id="945" name="Shape 945"/>
            <p:cNvSpPr txBox="1"/>
            <p:nvPr/>
          </p:nvSpPr>
          <p:spPr>
            <a:xfrm>
              <a:off x="1820692620" y="766958045"/>
              <a:ext cx="326791026" cy="61955947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400" b="0" i="0" u="none">
                  <a:solidFill>
                    <a:schemeClr val="lt1"/>
                  </a:solidFill>
                  <a:latin typeface="Arial"/>
                  <a:ea typeface="Arial"/>
                  <a:cs typeface="Arial"/>
                  <a:sym typeface="Arial"/>
                </a:rPr>
                <a:t>-OH</a:t>
              </a:r>
              <a:endParaRPr/>
            </a:p>
          </p:txBody>
        </p:sp>
        <p:sp>
          <p:nvSpPr>
            <p:cNvPr id="946" name="Shape 946"/>
            <p:cNvSpPr txBox="1"/>
            <p:nvPr/>
          </p:nvSpPr>
          <p:spPr>
            <a:xfrm>
              <a:off x="933688468" y="766958045"/>
              <a:ext cx="326791026" cy="61955947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400" b="0" i="0" u="none">
                  <a:solidFill>
                    <a:schemeClr val="lt1"/>
                  </a:solidFill>
                  <a:latin typeface="Arial"/>
                  <a:ea typeface="Arial"/>
                  <a:cs typeface="Arial"/>
                  <a:sym typeface="Arial"/>
                </a:rPr>
                <a:t>-0-</a:t>
              </a:r>
              <a:endParaRPr/>
            </a:p>
          </p:txBody>
        </p:sp>
      </p:grpSp>
      <p:sp>
        <p:nvSpPr>
          <p:cNvPr id="947" name="Shape 947"/>
          <p:cNvSpPr txBox="1"/>
          <p:nvPr/>
        </p:nvSpPr>
        <p:spPr>
          <a:xfrm>
            <a:off x="4114800" y="5453062"/>
            <a:ext cx="1600200" cy="26193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folHlink"/>
              </a:buClr>
              <a:buFont typeface="Arial"/>
              <a:buNone/>
            </a:pPr>
            <a:r>
              <a:rPr lang="en-US" sz="1100" b="0" i="0" u="none">
                <a:solidFill>
                  <a:schemeClr val="folHlink"/>
                </a:solidFill>
                <a:latin typeface="Arial"/>
                <a:ea typeface="Arial"/>
                <a:cs typeface="Arial"/>
                <a:sym typeface="Arial"/>
              </a:rPr>
              <a:t>REVERSIBLE RXN</a:t>
            </a:r>
            <a:endParaRPr/>
          </a:p>
        </p:txBody>
      </p:sp>
      <p:sp>
        <p:nvSpPr>
          <p:cNvPr id="948" name="Shape 948"/>
          <p:cNvSpPr/>
          <p:nvPr/>
        </p:nvSpPr>
        <p:spPr>
          <a:xfrm>
            <a:off x="4495800" y="4038600"/>
            <a:ext cx="838200" cy="228600"/>
          </a:xfrm>
          <a:prstGeom prst="curvedUpArrow">
            <a:avLst>
              <a:gd name="adj1" fmla="val 18655"/>
              <a:gd name="adj2" fmla="val 20864"/>
              <a:gd name="adj3" fmla="val 5400"/>
            </a:avLst>
          </a:prstGeom>
          <a:solidFill>
            <a:schemeClr val="accent1"/>
          </a:solidFill>
          <a:ln w="9525" cap="flat"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949" name="Shape 949"/>
          <p:cNvSpPr txBox="1"/>
          <p:nvPr/>
        </p:nvSpPr>
        <p:spPr>
          <a:xfrm>
            <a:off x="4343400" y="3657600"/>
            <a:ext cx="1143000" cy="4159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Font typeface="Arial"/>
              <a:buNone/>
            </a:pPr>
            <a:r>
              <a:rPr lang="en-US" sz="1000" b="0" i="0" u="none">
                <a:solidFill>
                  <a:schemeClr val="lt1"/>
                </a:solidFill>
                <a:latin typeface="Arial"/>
                <a:ea typeface="Arial"/>
                <a:cs typeface="Arial"/>
                <a:sym typeface="Arial"/>
              </a:rPr>
              <a:t>ENZYME ACTIVATED</a:t>
            </a:r>
            <a:endParaRPr/>
          </a:p>
        </p:txBody>
      </p:sp>
      <p:cxnSp>
        <p:nvCxnSpPr>
          <p:cNvPr id="950" name="Shape 950"/>
          <p:cNvCxnSpPr/>
          <p:nvPr/>
        </p:nvCxnSpPr>
        <p:spPr>
          <a:xfrm rot="10800000" flipH="1">
            <a:off x="4495800" y="4073525"/>
            <a:ext cx="419100" cy="2251075"/>
          </a:xfrm>
          <a:prstGeom prst="straightConnector1">
            <a:avLst/>
          </a:prstGeom>
          <a:noFill/>
          <a:ln w="9525" cap="flat" cmpd="sng">
            <a:solidFill>
              <a:srgbClr val="FFC000"/>
            </a:solidFill>
            <a:prstDash val="solid"/>
            <a:miter lim="8000"/>
            <a:headEnd type="none" w="med" len="med"/>
            <a:tailEnd type="stealth" w="lg" len="lg"/>
          </a:ln>
        </p:spPr>
      </p:cxnSp>
      <p:sp>
        <p:nvSpPr>
          <p:cNvPr id="951" name="Shape 951"/>
          <p:cNvSpPr/>
          <p:nvPr/>
        </p:nvSpPr>
        <p:spPr>
          <a:xfrm rot="5400000">
            <a:off x="7000875" y="2625725"/>
            <a:ext cx="141287" cy="2058987"/>
          </a:xfrm>
          <a:prstGeom prst="leftBracket">
            <a:avLst>
              <a:gd name="adj" fmla="val 736"/>
            </a:avLst>
          </a:prstGeom>
          <a:noFill/>
          <a:ln w="9525" cap="flat" cmpd="sng">
            <a:solidFill>
              <a:srgbClr val="FFC000"/>
            </a:solidFill>
            <a:prstDash val="solid"/>
            <a:miter lim="8000"/>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952" name="Shape 952"/>
          <p:cNvSpPr txBox="1"/>
          <p:nvPr/>
        </p:nvSpPr>
        <p:spPr>
          <a:xfrm>
            <a:off x="6388100" y="5051425"/>
            <a:ext cx="1447800" cy="5349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DAEFF"/>
              </a:buClr>
              <a:buFont typeface="Arial"/>
              <a:buNone/>
            </a:pPr>
            <a:r>
              <a:rPr lang="en-US" sz="1800" b="0" i="0" u="none">
                <a:solidFill>
                  <a:srgbClr val="5DAEFF"/>
                </a:solidFill>
                <a:latin typeface="Arial"/>
                <a:ea typeface="Arial"/>
                <a:cs typeface="Arial"/>
                <a:sym typeface="Arial"/>
              </a:rPr>
              <a:t>+ H</a:t>
            </a:r>
            <a:r>
              <a:rPr lang="en-US" sz="1800" b="0" i="0" u="none" baseline="-25000">
                <a:solidFill>
                  <a:srgbClr val="5DAEFF"/>
                </a:solidFill>
                <a:latin typeface="Arial"/>
                <a:ea typeface="Arial"/>
                <a:cs typeface="Arial"/>
                <a:sym typeface="Arial"/>
              </a:rPr>
              <a:t>2</a:t>
            </a:r>
            <a:r>
              <a:rPr lang="en-US" sz="1800" b="0" i="0" u="none">
                <a:solidFill>
                  <a:srgbClr val="5DAEFF"/>
                </a:solidFill>
                <a:latin typeface="Arial"/>
                <a:ea typeface="Arial"/>
                <a:cs typeface="Arial"/>
                <a:sym typeface="Arial"/>
              </a:rPr>
              <a:t>0</a:t>
            </a:r>
            <a:endParaRPr/>
          </a:p>
          <a:p>
            <a:pPr marL="0" marR="0" lvl="0" indent="0" algn="l" rtl="0">
              <a:lnSpc>
                <a:spcPct val="100000"/>
              </a:lnSpc>
              <a:spcBef>
                <a:spcPts val="0"/>
              </a:spcBef>
              <a:spcAft>
                <a:spcPts val="0"/>
              </a:spcAft>
              <a:buNone/>
            </a:pPr>
            <a:endParaRPr sz="1800" b="0" i="0" u="none">
              <a:solidFill>
                <a:srgbClr val="5DAEFF"/>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Shape 957"/>
          <p:cNvSpPr txBox="1">
            <a:spLocks noGrp="1"/>
          </p:cNvSpPr>
          <p:nvPr>
            <p:ph type="title"/>
          </p:nvPr>
        </p:nvSpPr>
        <p:spPr>
          <a:xfrm>
            <a:off x="1676400" y="457200"/>
            <a:ext cx="7010400" cy="1295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2"/>
              </a:buClr>
              <a:buFont typeface="Arial"/>
              <a:buNone/>
            </a:pPr>
            <a:r>
              <a:rPr lang="en-US" sz="3900" b="0" i="0" u="none" strike="noStrike" cap="none">
                <a:solidFill>
                  <a:schemeClr val="accent2"/>
                </a:solidFill>
                <a:latin typeface="Arial"/>
                <a:ea typeface="Arial"/>
                <a:cs typeface="Arial"/>
                <a:sym typeface="Arial"/>
              </a:rPr>
              <a:t>Dehydration Synthesis in Carbohydrates</a:t>
            </a:r>
            <a:endParaRPr/>
          </a:p>
        </p:txBody>
      </p:sp>
      <p:sp>
        <p:nvSpPr>
          <p:cNvPr id="958" name="Shape 958"/>
          <p:cNvSpPr txBox="1">
            <a:spLocks noGrp="1"/>
          </p:cNvSpPr>
          <p:nvPr>
            <p:ph type="body" idx="1"/>
          </p:nvPr>
        </p:nvSpPr>
        <p:spPr>
          <a:xfrm>
            <a:off x="0" y="1752600"/>
            <a:ext cx="8686800" cy="4876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1"/>
              </a:buClr>
              <a:buSzPts val="2380"/>
              <a:buFont typeface="Noto Sans Symbols"/>
              <a:buChar char="□"/>
            </a:pPr>
            <a:r>
              <a:rPr lang="en-US" sz="2800" b="0" i="0" u="none">
                <a:solidFill>
                  <a:schemeClr val="lt2"/>
                </a:solidFill>
                <a:latin typeface="Arial"/>
                <a:ea typeface="Arial"/>
                <a:cs typeface="Arial"/>
                <a:sym typeface="Arial"/>
              </a:rPr>
              <a:t>Two monosaccharide's, such as </a:t>
            </a:r>
            <a:r>
              <a:rPr lang="en-US" sz="2800" b="0" i="0" u="sng">
                <a:solidFill>
                  <a:schemeClr val="hlink"/>
                </a:solidFill>
                <a:latin typeface="Arial"/>
                <a:ea typeface="Arial"/>
                <a:cs typeface="Arial"/>
                <a:sym typeface="Arial"/>
                <a:hlinkClick r:id="rId3"/>
              </a:rPr>
              <a:t>glucose</a:t>
            </a:r>
            <a:r>
              <a:rPr lang="en-US" sz="2800" b="0" i="0" u="none">
                <a:solidFill>
                  <a:schemeClr val="lt2"/>
                </a:solidFill>
                <a:latin typeface="Arial"/>
                <a:ea typeface="Arial"/>
                <a:cs typeface="Arial"/>
                <a:sym typeface="Arial"/>
              </a:rPr>
              <a:t> and </a:t>
            </a:r>
            <a:r>
              <a:rPr lang="en-US" sz="2800" b="0" i="0" u="sng">
                <a:solidFill>
                  <a:schemeClr val="hlink"/>
                </a:solidFill>
                <a:latin typeface="Arial"/>
                <a:ea typeface="Arial"/>
                <a:cs typeface="Arial"/>
                <a:sym typeface="Arial"/>
                <a:hlinkClick r:id="rId4"/>
              </a:rPr>
              <a:t>fructose</a:t>
            </a:r>
            <a:r>
              <a:rPr lang="en-US" sz="2800" b="0" i="0" u="none">
                <a:solidFill>
                  <a:schemeClr val="lt2"/>
                </a:solidFill>
                <a:latin typeface="Arial"/>
                <a:ea typeface="Arial"/>
                <a:cs typeface="Arial"/>
                <a:sym typeface="Arial"/>
              </a:rPr>
              <a:t> can be joined together </a:t>
            </a:r>
            <a:r>
              <a:rPr lang="en-US" sz="2800" b="0" i="0" u="none">
                <a:solidFill>
                  <a:srgbClr val="FFC000"/>
                </a:solidFill>
                <a:latin typeface="Arial"/>
                <a:ea typeface="Arial"/>
                <a:cs typeface="Arial"/>
                <a:sym typeface="Arial"/>
              </a:rPr>
              <a:t>(to form sucrose, a disaccharide) </a:t>
            </a:r>
            <a:r>
              <a:rPr lang="en-US" sz="2800" b="0" i="0" u="none">
                <a:solidFill>
                  <a:schemeClr val="lt2"/>
                </a:solidFill>
                <a:latin typeface="Arial"/>
                <a:ea typeface="Arial"/>
                <a:cs typeface="Arial"/>
                <a:sym typeface="Arial"/>
              </a:rPr>
              <a:t>using dehydration synthesis. </a:t>
            </a:r>
            <a:endParaRPr/>
          </a:p>
          <a:p>
            <a:pPr marL="342900" marR="0" lvl="0" indent="-191770" algn="l" rtl="0">
              <a:spcBef>
                <a:spcPts val="560"/>
              </a:spcBef>
              <a:spcAft>
                <a:spcPts val="0"/>
              </a:spcAft>
              <a:buClr>
                <a:schemeClr val="accent1"/>
              </a:buClr>
              <a:buSzPts val="2380"/>
              <a:buFont typeface="Noto Sans Symbols"/>
              <a:buNone/>
            </a:pPr>
            <a:endParaRPr sz="2800" b="0" i="0" u="none">
              <a:solidFill>
                <a:schemeClr val="lt2"/>
              </a:solidFill>
              <a:latin typeface="Arial"/>
              <a:ea typeface="Arial"/>
              <a:cs typeface="Arial"/>
              <a:sym typeface="Arial"/>
            </a:endParaRPr>
          </a:p>
        </p:txBody>
      </p:sp>
      <p:pic>
        <p:nvPicPr>
          <p:cNvPr id="959" name="Shape 959" descr="sucrosesyn"/>
          <p:cNvPicPr preferRelativeResize="0"/>
          <p:nvPr/>
        </p:nvPicPr>
        <p:blipFill rotWithShape="1">
          <a:blip r:embed="rId5">
            <a:alphaModFix/>
          </a:blip>
          <a:srcRect/>
          <a:stretch/>
        </p:blipFill>
        <p:spPr>
          <a:xfrm>
            <a:off x="457200" y="3124200"/>
            <a:ext cx="8305800" cy="3505200"/>
          </a:xfrm>
          <a:prstGeom prst="rect">
            <a:avLst/>
          </a:prstGeom>
          <a:noFill/>
          <a:ln w="9525" cap="flat" cmpd="sng">
            <a:solidFill>
              <a:schemeClr val="accent1"/>
            </a:solidFill>
            <a:prstDash val="solid"/>
            <a:miter lim="8000"/>
            <a:headEnd type="none" w="med" len="med"/>
            <a:tailEnd type="none" w="med" len="me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Shape 964"/>
          <p:cNvSpPr txBox="1">
            <a:spLocks noGrp="1"/>
          </p:cNvSpPr>
          <p:nvPr>
            <p:ph type="title"/>
          </p:nvPr>
        </p:nvSpPr>
        <p:spPr>
          <a:xfrm>
            <a:off x="1676400" y="457200"/>
            <a:ext cx="7010400" cy="1295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2"/>
              </a:buClr>
              <a:buFont typeface="Arial"/>
              <a:buNone/>
            </a:pPr>
            <a:r>
              <a:rPr lang="en-US" sz="3900" b="0" i="0" u="none" strike="noStrike" cap="none">
                <a:solidFill>
                  <a:schemeClr val="accent2"/>
                </a:solidFill>
                <a:latin typeface="Arial"/>
                <a:ea typeface="Arial"/>
                <a:cs typeface="Arial"/>
                <a:sym typeface="Arial"/>
              </a:rPr>
              <a:t>Dehydration Synthesis</a:t>
            </a:r>
            <a:r>
              <a:rPr lang="en-US" sz="3900" b="0" i="0" u="none" strike="noStrike" cap="none">
                <a:solidFill>
                  <a:schemeClr val="lt2"/>
                </a:solidFill>
                <a:latin typeface="Arial"/>
                <a:ea typeface="Arial"/>
                <a:cs typeface="Arial"/>
                <a:sym typeface="Arial"/>
              </a:rPr>
              <a:t> in </a:t>
            </a:r>
            <a:r>
              <a:rPr lang="en-US" sz="3900" b="0" i="0" u="none" strike="noStrike" cap="none">
                <a:solidFill>
                  <a:schemeClr val="folHlink"/>
                </a:solidFill>
                <a:latin typeface="Arial"/>
                <a:ea typeface="Arial"/>
                <a:cs typeface="Arial"/>
                <a:sym typeface="Arial"/>
              </a:rPr>
              <a:t>Proteins</a:t>
            </a:r>
            <a:endParaRPr/>
          </a:p>
        </p:txBody>
      </p:sp>
      <p:sp>
        <p:nvSpPr>
          <p:cNvPr id="965" name="Shape 965"/>
          <p:cNvSpPr txBox="1">
            <a:spLocks noGrp="1"/>
          </p:cNvSpPr>
          <p:nvPr>
            <p:ph type="body" idx="1"/>
          </p:nvPr>
        </p:nvSpPr>
        <p:spPr>
          <a:xfrm>
            <a:off x="1676400" y="1981200"/>
            <a:ext cx="7010400" cy="4114800"/>
          </a:xfrm>
          <a:prstGeom prst="rect">
            <a:avLst/>
          </a:prstGeom>
          <a:noFill/>
          <a:ln>
            <a:noFill/>
          </a:ln>
        </p:spPr>
        <p:txBody>
          <a:bodyPr spcFirstLastPara="1" wrap="square" lIns="91425" tIns="45700" rIns="91425" bIns="45700" anchor="t" anchorCtr="0">
            <a:noAutofit/>
          </a:bodyPr>
          <a:lstStyle/>
          <a:p>
            <a:pPr marL="342900" marR="0" lvl="0" indent="-191770" algn="l" rtl="0">
              <a:spcBef>
                <a:spcPts val="0"/>
              </a:spcBef>
              <a:spcAft>
                <a:spcPts val="0"/>
              </a:spcAft>
              <a:buClr>
                <a:schemeClr val="accent1"/>
              </a:buClr>
              <a:buSzPts val="2380"/>
              <a:buFont typeface="Noto Sans Symbols"/>
              <a:buNone/>
            </a:pPr>
            <a:endParaRPr sz="2800">
              <a:solidFill>
                <a:schemeClr val="lt2"/>
              </a:solidFill>
              <a:latin typeface="Arial"/>
              <a:ea typeface="Arial"/>
              <a:cs typeface="Arial"/>
              <a:sym typeface="Arial"/>
            </a:endParaRPr>
          </a:p>
        </p:txBody>
      </p:sp>
      <p:pic>
        <p:nvPicPr>
          <p:cNvPr id="966" name="Shape 966" descr="peptide"/>
          <p:cNvPicPr preferRelativeResize="0"/>
          <p:nvPr/>
        </p:nvPicPr>
        <p:blipFill rotWithShape="1">
          <a:blip r:embed="rId3">
            <a:alphaModFix/>
          </a:blip>
          <a:srcRect/>
          <a:stretch/>
        </p:blipFill>
        <p:spPr>
          <a:xfrm>
            <a:off x="1143000" y="1905000"/>
            <a:ext cx="7696200" cy="4267200"/>
          </a:xfrm>
          <a:prstGeom prst="rect">
            <a:avLst/>
          </a:prstGeom>
          <a:noFill/>
          <a:ln w="9525" cap="flat" cmpd="sng">
            <a:solidFill>
              <a:schemeClr val="accent1"/>
            </a:solidFill>
            <a:prstDash val="solid"/>
            <a:miter lim="8000"/>
            <a:headEnd type="none" w="med" len="med"/>
            <a:tailEnd type="none" w="med" len="me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970"/>
        <p:cNvGrpSpPr/>
        <p:nvPr/>
      </p:nvGrpSpPr>
      <p:grpSpPr>
        <a:xfrm>
          <a:off x="0" y="0"/>
          <a:ext cx="0" cy="0"/>
          <a:chOff x="0" y="0"/>
          <a:chExt cx="0" cy="0"/>
        </a:xfrm>
      </p:grpSpPr>
      <p:sp>
        <p:nvSpPr>
          <p:cNvPr id="971" name="Shape 971"/>
          <p:cNvSpPr txBox="1">
            <a:spLocks noGrp="1"/>
          </p:cNvSpPr>
          <p:nvPr>
            <p:ph type="title"/>
          </p:nvPr>
        </p:nvSpPr>
        <p:spPr>
          <a:xfrm>
            <a:off x="1676400" y="1143000"/>
            <a:ext cx="7010400" cy="2895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59"/>
              </a:buClr>
              <a:buFont typeface="Arial"/>
              <a:buNone/>
            </a:pPr>
            <a:r>
              <a:rPr lang="en-US" sz="3900" b="0" i="0" u="none" strike="noStrike" cap="none">
                <a:solidFill>
                  <a:srgbClr val="FFFF59"/>
                </a:solidFill>
                <a:latin typeface="Arial"/>
                <a:ea typeface="Arial"/>
                <a:cs typeface="Arial"/>
                <a:sym typeface="Arial"/>
              </a:rPr>
              <a:t>Explain</a:t>
            </a:r>
            <a:r>
              <a:rPr lang="en-US" sz="3900" b="0" i="0" u="none" strike="noStrike" cap="none">
                <a:solidFill>
                  <a:schemeClr val="lt2"/>
                </a:solidFill>
                <a:latin typeface="Arial"/>
                <a:ea typeface="Arial"/>
                <a:cs typeface="Arial"/>
                <a:sym typeface="Arial"/>
              </a:rPr>
              <a:t/>
            </a:r>
            <a:br>
              <a:rPr lang="en-US" sz="3900" b="0" i="0" u="none" strike="noStrike" cap="none">
                <a:solidFill>
                  <a:schemeClr val="lt2"/>
                </a:solidFill>
                <a:latin typeface="Arial"/>
                <a:ea typeface="Arial"/>
                <a:cs typeface="Arial"/>
                <a:sym typeface="Arial"/>
              </a:rPr>
            </a:br>
            <a:r>
              <a:rPr lang="en-US" sz="3900" b="0" i="0" u="none" strike="noStrike" cap="none">
                <a:solidFill>
                  <a:schemeClr val="lt2"/>
                </a:solidFill>
                <a:latin typeface="Arial"/>
                <a:ea typeface="Arial"/>
                <a:cs typeface="Arial"/>
                <a:sym typeface="Arial"/>
              </a:rPr>
              <a:t/>
            </a:r>
            <a:br>
              <a:rPr lang="en-US" sz="3900" b="0" i="0" u="none" strike="noStrike" cap="none">
                <a:solidFill>
                  <a:schemeClr val="lt2"/>
                </a:solidFill>
                <a:latin typeface="Arial"/>
                <a:ea typeface="Arial"/>
                <a:cs typeface="Arial"/>
                <a:sym typeface="Arial"/>
              </a:rPr>
            </a:br>
            <a:r>
              <a:rPr lang="en-US" sz="3900" b="0" i="0" u="none" strike="noStrike" cap="none">
                <a:solidFill>
                  <a:schemeClr val="lt2"/>
                </a:solidFill>
                <a:latin typeface="Arial"/>
                <a:ea typeface="Arial"/>
                <a:cs typeface="Arial"/>
                <a:sym typeface="Arial"/>
              </a:rPr>
              <a:t/>
            </a:r>
            <a:br>
              <a:rPr lang="en-US" sz="3900" b="0" i="0" u="none" strike="noStrike" cap="none">
                <a:solidFill>
                  <a:schemeClr val="lt2"/>
                </a:solidFill>
                <a:latin typeface="Arial"/>
                <a:ea typeface="Arial"/>
                <a:cs typeface="Arial"/>
                <a:sym typeface="Arial"/>
              </a:rPr>
            </a:br>
            <a:r>
              <a:rPr lang="en-US" sz="3900" b="0" i="0" u="none" strike="noStrike" cap="none">
                <a:solidFill>
                  <a:schemeClr val="lt2"/>
                </a:solidFill>
                <a:latin typeface="Arial"/>
                <a:ea typeface="Arial"/>
                <a:cs typeface="Arial"/>
                <a:sym typeface="Arial"/>
              </a:rPr>
              <a:t/>
            </a:r>
            <a:br>
              <a:rPr lang="en-US" sz="3900" b="0" i="0" u="none" strike="noStrike" cap="none">
                <a:solidFill>
                  <a:schemeClr val="lt2"/>
                </a:solidFill>
                <a:latin typeface="Arial"/>
                <a:ea typeface="Arial"/>
                <a:cs typeface="Arial"/>
                <a:sym typeface="Arial"/>
              </a:rPr>
            </a:br>
            <a:r>
              <a:rPr lang="en-US" sz="3900" b="0" i="0" u="none" strike="noStrike" cap="none">
                <a:solidFill>
                  <a:schemeClr val="lt2"/>
                </a:solidFill>
                <a:latin typeface="Arial"/>
                <a:ea typeface="Arial"/>
                <a:cs typeface="Arial"/>
                <a:sym typeface="Arial"/>
              </a:rPr>
              <a:t/>
            </a:r>
            <a:br>
              <a:rPr lang="en-US" sz="3900" b="0" i="0" u="none" strike="noStrike" cap="none">
                <a:solidFill>
                  <a:schemeClr val="lt2"/>
                </a:solidFill>
                <a:latin typeface="Arial"/>
                <a:ea typeface="Arial"/>
                <a:cs typeface="Arial"/>
                <a:sym typeface="Arial"/>
              </a:rPr>
            </a:br>
            <a:r>
              <a:rPr lang="en-US" sz="3900" b="0" i="0" u="none" strike="noStrike" cap="none">
                <a:solidFill>
                  <a:schemeClr val="lt2"/>
                </a:solidFill>
                <a:latin typeface="Arial"/>
                <a:ea typeface="Arial"/>
                <a:cs typeface="Arial"/>
                <a:sym typeface="Arial"/>
              </a:rPr>
              <a:t/>
            </a:r>
            <a:br>
              <a:rPr lang="en-US" sz="3900" b="0" i="0" u="none" strike="noStrike" cap="none">
                <a:solidFill>
                  <a:schemeClr val="lt2"/>
                </a:solidFill>
                <a:latin typeface="Arial"/>
                <a:ea typeface="Arial"/>
                <a:cs typeface="Arial"/>
                <a:sym typeface="Arial"/>
              </a:rPr>
            </a:br>
            <a:r>
              <a:rPr lang="en-US" sz="3900" b="0" i="0" u="none" strike="noStrike" cap="none">
                <a:solidFill>
                  <a:srgbClr val="FFFF59"/>
                </a:solidFill>
                <a:latin typeface="Arial"/>
                <a:ea typeface="Arial"/>
                <a:cs typeface="Arial"/>
                <a:sym typeface="Arial"/>
              </a:rPr>
              <a:t>Illustrate</a:t>
            </a:r>
            <a:endParaRPr/>
          </a:p>
        </p:txBody>
      </p:sp>
      <p:sp>
        <p:nvSpPr>
          <p:cNvPr id="972" name="Shape 972"/>
          <p:cNvSpPr txBox="1">
            <a:spLocks noGrp="1"/>
          </p:cNvSpPr>
          <p:nvPr>
            <p:ph type="body" idx="1"/>
          </p:nvPr>
        </p:nvSpPr>
        <p:spPr>
          <a:xfrm>
            <a:off x="1676400" y="1295400"/>
            <a:ext cx="7010400" cy="4114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1"/>
              </a:buClr>
              <a:buSzPts val="2380"/>
              <a:buFont typeface="Noto Sans Symbols"/>
              <a:buChar char="□"/>
            </a:pPr>
            <a:r>
              <a:rPr lang="en-US" sz="2800" b="0" i="0" u="none">
                <a:solidFill>
                  <a:schemeClr val="lt2"/>
                </a:solidFill>
                <a:latin typeface="Arial"/>
                <a:ea typeface="Arial"/>
                <a:cs typeface="Arial"/>
                <a:sym typeface="Arial"/>
              </a:rPr>
              <a:t>Explain the process of dehydration synthesis in your notes!</a:t>
            </a:r>
            <a:endParaRPr/>
          </a:p>
          <a:p>
            <a:pPr marL="342900" marR="0" lvl="0" indent="-191770" algn="l" rtl="0">
              <a:lnSpc>
                <a:spcPct val="100000"/>
              </a:lnSpc>
              <a:spcBef>
                <a:spcPts val="560"/>
              </a:spcBef>
              <a:spcAft>
                <a:spcPts val="0"/>
              </a:spcAft>
              <a:buClr>
                <a:schemeClr val="accent1"/>
              </a:buClr>
              <a:buSzPts val="2380"/>
              <a:buFont typeface="Noto Sans Symbols"/>
              <a:buNone/>
            </a:pPr>
            <a:endParaRPr sz="2800" b="0" i="0" u="none">
              <a:solidFill>
                <a:schemeClr val="lt2"/>
              </a:solidFill>
              <a:latin typeface="Arial"/>
              <a:ea typeface="Arial"/>
              <a:cs typeface="Arial"/>
              <a:sym typeface="Arial"/>
            </a:endParaRPr>
          </a:p>
          <a:p>
            <a:pPr marL="342900" marR="0" lvl="0" indent="-342900" algn="l" rtl="0">
              <a:lnSpc>
                <a:spcPct val="100000"/>
              </a:lnSpc>
              <a:spcBef>
                <a:spcPts val="560"/>
              </a:spcBef>
              <a:spcAft>
                <a:spcPts val="0"/>
              </a:spcAft>
              <a:buClr>
                <a:schemeClr val="accent1"/>
              </a:buClr>
              <a:buSzPts val="2380"/>
              <a:buFont typeface="Noto Sans Symbols"/>
              <a:buChar char="□"/>
            </a:pPr>
            <a:r>
              <a:rPr lang="en-US" sz="2800" b="0" i="0" u="none">
                <a:solidFill>
                  <a:schemeClr val="lt2"/>
                </a:solidFill>
                <a:latin typeface="Arial"/>
                <a:ea typeface="Arial"/>
                <a:cs typeface="Arial"/>
                <a:sym typeface="Arial"/>
              </a:rPr>
              <a:t>After one minute, share with your neighbor and improve your explanation!</a:t>
            </a:r>
            <a:endParaRPr/>
          </a:p>
          <a:p>
            <a:pPr marL="342900" marR="0" lvl="0" indent="-191770" algn="l" rtl="0">
              <a:lnSpc>
                <a:spcPct val="100000"/>
              </a:lnSpc>
              <a:spcBef>
                <a:spcPts val="560"/>
              </a:spcBef>
              <a:spcAft>
                <a:spcPts val="0"/>
              </a:spcAft>
              <a:buClr>
                <a:schemeClr val="accent1"/>
              </a:buClr>
              <a:buSzPts val="2380"/>
              <a:buFont typeface="Noto Sans Symbols"/>
              <a:buNone/>
            </a:pPr>
            <a:endParaRPr sz="2800" b="0" i="0" u="none">
              <a:solidFill>
                <a:schemeClr val="lt2"/>
              </a:solidFill>
              <a:latin typeface="Arial"/>
              <a:ea typeface="Arial"/>
              <a:cs typeface="Arial"/>
              <a:sym typeface="Arial"/>
            </a:endParaRPr>
          </a:p>
          <a:p>
            <a:pPr marL="342900" marR="0" lvl="0" indent="-191770" algn="l" rtl="0">
              <a:lnSpc>
                <a:spcPct val="100000"/>
              </a:lnSpc>
              <a:spcBef>
                <a:spcPts val="560"/>
              </a:spcBef>
              <a:spcAft>
                <a:spcPts val="0"/>
              </a:spcAft>
              <a:buClr>
                <a:schemeClr val="accent1"/>
              </a:buClr>
              <a:buSzPts val="2380"/>
              <a:buFont typeface="Noto Sans Symbols"/>
              <a:buNone/>
            </a:pPr>
            <a:endParaRPr sz="2800" b="0" i="0" u="none">
              <a:solidFill>
                <a:schemeClr val="lt2"/>
              </a:solidFill>
              <a:latin typeface="Arial"/>
              <a:ea typeface="Arial"/>
              <a:cs typeface="Arial"/>
              <a:sym typeface="Arial"/>
            </a:endParaRPr>
          </a:p>
          <a:p>
            <a:pPr marL="342900" marR="0" lvl="0" indent="-342900" algn="l" rtl="0">
              <a:lnSpc>
                <a:spcPct val="100000"/>
              </a:lnSpc>
              <a:spcBef>
                <a:spcPts val="560"/>
              </a:spcBef>
              <a:spcAft>
                <a:spcPts val="0"/>
              </a:spcAft>
              <a:buClr>
                <a:schemeClr val="accent1"/>
              </a:buClr>
              <a:buSzPts val="2380"/>
              <a:buFont typeface="Noto Sans Symbols"/>
              <a:buChar char="□"/>
            </a:pPr>
            <a:r>
              <a:rPr lang="en-US" sz="2800" b="0" i="0" u="none">
                <a:solidFill>
                  <a:schemeClr val="lt2"/>
                </a:solidFill>
                <a:latin typeface="Arial"/>
                <a:ea typeface="Arial"/>
                <a:cs typeface="Arial"/>
                <a:sym typeface="Arial"/>
              </a:rPr>
              <a:t>Draw an image of dehydration synthesis from the board!</a:t>
            </a:r>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Shape 977"/>
          <p:cNvSpPr txBox="1">
            <a:spLocks noGrp="1"/>
          </p:cNvSpPr>
          <p:nvPr>
            <p:ph type="title"/>
          </p:nvPr>
        </p:nvSpPr>
        <p:spPr>
          <a:xfrm>
            <a:off x="1676400" y="457200"/>
            <a:ext cx="7010400" cy="1295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2"/>
              </a:buClr>
              <a:buFont typeface="Arial"/>
              <a:buNone/>
            </a:pPr>
            <a:r>
              <a:rPr lang="en-US" sz="3900" b="0" i="0" u="none" strike="noStrike" cap="none">
                <a:solidFill>
                  <a:schemeClr val="lt2"/>
                </a:solidFill>
                <a:latin typeface="Arial"/>
                <a:ea typeface="Arial"/>
                <a:cs typeface="Arial"/>
                <a:sym typeface="Arial"/>
              </a:rPr>
              <a:t>HOW CAN YOU BREAK?</a:t>
            </a:r>
            <a:endParaRPr/>
          </a:p>
        </p:txBody>
      </p:sp>
      <p:sp>
        <p:nvSpPr>
          <p:cNvPr id="978" name="Shape 978"/>
          <p:cNvSpPr txBox="1">
            <a:spLocks noGrp="1"/>
          </p:cNvSpPr>
          <p:nvPr>
            <p:ph type="body" idx="1"/>
          </p:nvPr>
        </p:nvSpPr>
        <p:spPr>
          <a:xfrm>
            <a:off x="1676400" y="1981200"/>
            <a:ext cx="7010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0" i="0" u="none">
                <a:solidFill>
                  <a:schemeClr val="lt2"/>
                </a:solidFill>
                <a:latin typeface="Arial"/>
                <a:ea typeface="Arial"/>
                <a:cs typeface="Arial"/>
                <a:sym typeface="Arial"/>
              </a:rPr>
              <a:t>predict what steps must be taken in order to break apart the polymer into monomers.</a:t>
            </a:r>
            <a:endParaRPr/>
          </a:p>
        </p:txBody>
      </p:sp>
      <p:pic>
        <p:nvPicPr>
          <p:cNvPr id="979" name="Shape 979" descr="http://jessicakristie.com/wp-content/uploads/2011/05/breaking-chains3.jpg"/>
          <p:cNvPicPr preferRelativeResize="0"/>
          <p:nvPr/>
        </p:nvPicPr>
        <p:blipFill rotWithShape="1">
          <a:blip r:embed="rId3">
            <a:alphaModFix/>
          </a:blip>
          <a:srcRect/>
          <a:stretch/>
        </p:blipFill>
        <p:spPr>
          <a:xfrm>
            <a:off x="4572000" y="3810000"/>
            <a:ext cx="3297237" cy="2286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421005" y="80601"/>
            <a:ext cx="3914775" cy="8128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5400" b="1" i="0" u="none" strike="noStrike" cap="none">
                <a:solidFill>
                  <a:srgbClr val="000090"/>
                </a:solidFill>
                <a:latin typeface="Galdeano"/>
                <a:ea typeface="Galdeano"/>
                <a:cs typeface="Galdeano"/>
                <a:sym typeface="Galdeano"/>
              </a:rPr>
              <a:t>Compounds</a:t>
            </a:r>
            <a:endParaRPr/>
          </a:p>
        </p:txBody>
      </p:sp>
      <p:pic>
        <p:nvPicPr>
          <p:cNvPr id="263" name="Shape 263" descr="19004677.jpg"/>
          <p:cNvPicPr preferRelativeResize="0">
            <a:picLocks noGrp="1"/>
          </p:cNvPicPr>
          <p:nvPr>
            <p:ph type="pic" idx="2"/>
          </p:nvPr>
        </p:nvPicPr>
        <p:blipFill rotWithShape="1">
          <a:blip r:embed="rId3">
            <a:alphaModFix/>
          </a:blip>
          <a:srcRect t="16764" b="16763"/>
          <a:stretch/>
        </p:blipFill>
        <p:spPr>
          <a:xfrm>
            <a:off x="5080000" y="246063"/>
            <a:ext cx="3692525" cy="3690937"/>
          </a:xfrm>
          <a:prstGeom prst="ellipse">
            <a:avLst/>
          </a:prstGeom>
          <a:solidFill>
            <a:srgbClr val="BFBFBF"/>
          </a:solidFill>
          <a:ln w="63500" cap="flat" cmpd="sng">
            <a:solidFill>
              <a:schemeClr val="dk1"/>
            </a:solidFill>
            <a:prstDash val="solid"/>
            <a:round/>
            <a:headEnd type="none" w="med" len="med"/>
            <a:tailEnd type="none" w="med" len="med"/>
          </a:ln>
          <a:effectLst>
            <a:outerShdw blurRad="254000" dist="152400" dir="5400000" sx="90000" sy="-19000" rotWithShape="0">
              <a:srgbClr val="000000">
                <a:alpha val="20000"/>
              </a:srgbClr>
            </a:outerShdw>
          </a:effectLst>
        </p:spPr>
      </p:pic>
      <p:sp>
        <p:nvSpPr>
          <p:cNvPr id="264" name="Shape 264"/>
          <p:cNvSpPr txBox="1">
            <a:spLocks noGrp="1"/>
          </p:cNvSpPr>
          <p:nvPr>
            <p:ph type="body" idx="1"/>
          </p:nvPr>
        </p:nvSpPr>
        <p:spPr>
          <a:xfrm>
            <a:off x="421005" y="994410"/>
            <a:ext cx="3566160" cy="3657600"/>
          </a:xfrm>
          <a:prstGeom prst="rect">
            <a:avLst/>
          </a:prstGeom>
          <a:gradFill>
            <a:gsLst>
              <a:gs pos="0">
                <a:srgbClr val="8C7D03"/>
              </a:gs>
              <a:gs pos="80000">
                <a:srgbClr val="E6CE06"/>
              </a:gs>
              <a:gs pos="100000">
                <a:srgbClr val="FFF833"/>
              </a:gs>
            </a:gsLst>
            <a:lin ang="16200000" scaled="0"/>
          </a:gradFill>
          <a:ln>
            <a:noFill/>
          </a:ln>
          <a:effectLst>
            <a:outerShdw blurRad="317500" dist="381000" dir="5400000" sx="90000" sy="2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FF0000"/>
              </a:buClr>
              <a:buFont typeface="Galdeano"/>
              <a:buNone/>
            </a:pPr>
            <a:r>
              <a:rPr lang="en-US" sz="3000" b="1" i="0" u="none" strike="noStrike" cap="none">
                <a:solidFill>
                  <a:srgbClr val="FF0000"/>
                </a:solidFill>
                <a:latin typeface="Galdeano"/>
                <a:ea typeface="Galdeano"/>
                <a:cs typeface="Galdeano"/>
                <a:sym typeface="Galdeano"/>
              </a:rPr>
              <a:t>A compound is </a:t>
            </a:r>
            <a:r>
              <a:rPr lang="en-US" sz="3000" b="1" i="0" u="sng" strike="noStrike" cap="none">
                <a:solidFill>
                  <a:schemeClr val="lt1"/>
                </a:solidFill>
                <a:latin typeface="Galdeano"/>
                <a:ea typeface="Galdeano"/>
                <a:cs typeface="Galdeano"/>
                <a:sym typeface="Galdeano"/>
              </a:rPr>
              <a:t>the chemical combination of two or more elements in definite proportions. </a:t>
            </a:r>
            <a:endParaRPr/>
          </a:p>
        </p:txBody>
      </p:sp>
      <p:pic>
        <p:nvPicPr>
          <p:cNvPr id="265" name="Shape 265" descr="DownloadedFile.jpeg"/>
          <p:cNvPicPr preferRelativeResize="0"/>
          <p:nvPr/>
        </p:nvPicPr>
        <p:blipFill rotWithShape="1">
          <a:blip r:embed="rId4">
            <a:alphaModFix/>
          </a:blip>
          <a:srcRect/>
          <a:stretch/>
        </p:blipFill>
        <p:spPr>
          <a:xfrm>
            <a:off x="2637426" y="5182834"/>
            <a:ext cx="1891275" cy="1258657"/>
          </a:xfrm>
          <a:prstGeom prst="rect">
            <a:avLst/>
          </a:prstGeom>
          <a:noFill/>
          <a:ln>
            <a:noFill/>
          </a:ln>
        </p:spPr>
      </p:pic>
      <p:sp>
        <p:nvSpPr>
          <p:cNvPr id="266" name="Shape 266"/>
          <p:cNvSpPr txBox="1"/>
          <p:nvPr/>
        </p:nvSpPr>
        <p:spPr>
          <a:xfrm>
            <a:off x="4692650" y="4193715"/>
            <a:ext cx="4451350" cy="30008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b="1">
                <a:solidFill>
                  <a:srgbClr val="47186B"/>
                </a:solidFill>
                <a:latin typeface="Galdeano"/>
                <a:ea typeface="Galdeano"/>
                <a:cs typeface="Galdeano"/>
                <a:sym typeface="Galdeano"/>
              </a:rPr>
              <a:t>For example:  The formula of water is H</a:t>
            </a:r>
            <a:r>
              <a:rPr lang="en-US" sz="2700" b="1" baseline="-25000">
                <a:solidFill>
                  <a:srgbClr val="47186B"/>
                </a:solidFill>
                <a:latin typeface="Galdeano"/>
                <a:ea typeface="Galdeano"/>
                <a:cs typeface="Galdeano"/>
                <a:sym typeface="Galdeano"/>
              </a:rPr>
              <a:t>2</a:t>
            </a:r>
            <a:r>
              <a:rPr lang="en-US" sz="2700" b="1">
                <a:solidFill>
                  <a:srgbClr val="47186B"/>
                </a:solidFill>
                <a:latin typeface="Galdeano"/>
                <a:ea typeface="Galdeano"/>
                <a:cs typeface="Galdeano"/>
                <a:sym typeface="Galdeano"/>
              </a:rPr>
              <a:t>O.  There are 2 hydrogen atoms bonded to one oxygen.  This definite ratio is always present in water.</a:t>
            </a:r>
            <a:endParaRPr/>
          </a:p>
          <a:p>
            <a:pPr marL="0" marR="0" lvl="0" indent="0" algn="l" rtl="0">
              <a:spcBef>
                <a:spcPts val="0"/>
              </a:spcBef>
              <a:spcAft>
                <a:spcPts val="0"/>
              </a:spcAft>
              <a:buNone/>
            </a:pPr>
            <a:endParaRPr sz="2700" b="1">
              <a:solidFill>
                <a:srgbClr val="47186B"/>
              </a:solidFill>
              <a:latin typeface="Galdeano"/>
              <a:ea typeface="Galdeano"/>
              <a:cs typeface="Galdeano"/>
              <a:sym typeface="Galdeano"/>
            </a:endParaRPr>
          </a:p>
        </p:txBody>
      </p:sp>
      <p:pic>
        <p:nvPicPr>
          <p:cNvPr id="267" name="Shape 267" descr="DownloadedFile.jpeg"/>
          <p:cNvPicPr preferRelativeResize="0"/>
          <p:nvPr/>
        </p:nvPicPr>
        <p:blipFill rotWithShape="1">
          <a:blip r:embed="rId4">
            <a:alphaModFix/>
          </a:blip>
          <a:srcRect/>
          <a:stretch/>
        </p:blipFill>
        <p:spPr>
          <a:xfrm>
            <a:off x="770261" y="5182834"/>
            <a:ext cx="1891275" cy="125865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10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Shape 984"/>
          <p:cNvSpPr txBox="1">
            <a:spLocks noGrp="1"/>
          </p:cNvSpPr>
          <p:nvPr>
            <p:ph type="body" idx="1"/>
          </p:nvPr>
        </p:nvSpPr>
        <p:spPr>
          <a:xfrm>
            <a:off x="0" y="609600"/>
            <a:ext cx="9144000" cy="5791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accent1"/>
              </a:buClr>
              <a:buFont typeface="Noto Sans Symbols"/>
              <a:buNone/>
            </a:pPr>
            <a:endParaRPr sz="8800" b="0" i="0" u="none">
              <a:solidFill>
                <a:schemeClr val="hlink"/>
              </a:solidFill>
              <a:latin typeface="Arial"/>
              <a:ea typeface="Arial"/>
              <a:cs typeface="Arial"/>
              <a:sym typeface="Arial"/>
            </a:endParaRPr>
          </a:p>
          <a:p>
            <a:pPr marL="342900" marR="0" lvl="0" indent="-342900" algn="l" rtl="0">
              <a:lnSpc>
                <a:spcPct val="90000"/>
              </a:lnSpc>
              <a:spcBef>
                <a:spcPts val="1760"/>
              </a:spcBef>
              <a:spcAft>
                <a:spcPts val="0"/>
              </a:spcAft>
              <a:buClr>
                <a:schemeClr val="accent1"/>
              </a:buClr>
              <a:buFont typeface="Noto Sans Symbols"/>
              <a:buNone/>
            </a:pPr>
            <a:r>
              <a:rPr lang="en-US" sz="8800" b="0" i="0" u="none">
                <a:solidFill>
                  <a:schemeClr val="hlink"/>
                </a:solidFill>
                <a:latin typeface="Arial"/>
                <a:ea typeface="Arial"/>
                <a:cs typeface="Arial"/>
                <a:sym typeface="Arial"/>
              </a:rPr>
              <a:t>Hydro</a:t>
            </a:r>
            <a:endParaRPr/>
          </a:p>
          <a:p>
            <a:pPr marL="342900" marR="0" lvl="0" indent="-342900" algn="l" rtl="0">
              <a:lnSpc>
                <a:spcPct val="90000"/>
              </a:lnSpc>
              <a:spcBef>
                <a:spcPts val="640"/>
              </a:spcBef>
              <a:spcAft>
                <a:spcPts val="0"/>
              </a:spcAft>
              <a:buClr>
                <a:schemeClr val="accent1"/>
              </a:buClr>
              <a:buFont typeface="Noto Sans Symbols"/>
              <a:buNone/>
            </a:pPr>
            <a:r>
              <a:rPr lang="en-US" sz="3200" b="1" i="0" u="none">
                <a:solidFill>
                  <a:schemeClr val="lt1"/>
                </a:solidFill>
                <a:latin typeface="Arial"/>
                <a:ea typeface="Arial"/>
                <a:cs typeface="Arial"/>
                <a:sym typeface="Arial"/>
              </a:rPr>
              <a:t>(water)</a:t>
            </a:r>
            <a:r>
              <a:rPr lang="en-US" sz="3200" b="0" i="0" u="none">
                <a:solidFill>
                  <a:schemeClr val="lt1"/>
                </a:solidFill>
                <a:latin typeface="Arial"/>
                <a:ea typeface="Arial"/>
                <a:cs typeface="Arial"/>
                <a:sym typeface="Arial"/>
              </a:rPr>
              <a:t> </a:t>
            </a:r>
            <a:endParaRPr/>
          </a:p>
          <a:p>
            <a:pPr marL="342900" marR="0" lvl="0" indent="-342900" algn="l" rtl="0">
              <a:lnSpc>
                <a:spcPct val="90000"/>
              </a:lnSpc>
              <a:spcBef>
                <a:spcPts val="1760"/>
              </a:spcBef>
              <a:spcAft>
                <a:spcPts val="0"/>
              </a:spcAft>
              <a:buClr>
                <a:schemeClr val="accent1"/>
              </a:buClr>
              <a:buFont typeface="Noto Sans Symbols"/>
              <a:buNone/>
            </a:pPr>
            <a:r>
              <a:rPr lang="en-US" sz="8800" b="0" i="0" u="none">
                <a:solidFill>
                  <a:schemeClr val="hlink"/>
                </a:solidFill>
                <a:latin typeface="Arial"/>
                <a:ea typeface="Arial"/>
                <a:cs typeface="Arial"/>
                <a:sym typeface="Arial"/>
              </a:rPr>
              <a:t>Lysis</a:t>
            </a:r>
            <a:endParaRPr sz="8800" b="0" i="0" u="none">
              <a:solidFill>
                <a:schemeClr val="hlink"/>
              </a:solidFill>
              <a:latin typeface="Arial"/>
              <a:ea typeface="Arial"/>
              <a:cs typeface="Arial"/>
              <a:sym typeface="Arial"/>
            </a:endParaRPr>
          </a:p>
          <a:p>
            <a:pPr marL="342900" marR="0" lvl="0" indent="-342900" algn="l" rtl="0">
              <a:lnSpc>
                <a:spcPct val="90000"/>
              </a:lnSpc>
              <a:spcBef>
                <a:spcPts val="640"/>
              </a:spcBef>
              <a:spcAft>
                <a:spcPts val="0"/>
              </a:spcAft>
              <a:buClr>
                <a:schemeClr val="accent1"/>
              </a:buClr>
              <a:buFont typeface="Noto Sans Symbols"/>
              <a:buNone/>
            </a:pPr>
            <a:r>
              <a:rPr lang="en-US" sz="3200" b="1" i="0" u="none">
                <a:solidFill>
                  <a:schemeClr val="lt1"/>
                </a:solidFill>
                <a:latin typeface="Arial"/>
                <a:ea typeface="Arial"/>
                <a:cs typeface="Arial"/>
                <a:sym typeface="Arial"/>
              </a:rPr>
              <a:t>(to break)</a:t>
            </a:r>
            <a:endParaRPr/>
          </a:p>
        </p:txBody>
      </p:sp>
      <p:pic>
        <p:nvPicPr>
          <p:cNvPr id="985" name="Shape 985" descr="ANd9GcRCY3TKflxagL7ttg22GM1N7xM0PgtEgBg-kD-KfO4DlNkwkSs7U0Hk2CBI"/>
          <p:cNvPicPr preferRelativeResize="0"/>
          <p:nvPr/>
        </p:nvPicPr>
        <p:blipFill rotWithShape="1">
          <a:blip r:embed="rId3">
            <a:alphaModFix/>
          </a:blip>
          <a:srcRect/>
          <a:stretch/>
        </p:blipFill>
        <p:spPr>
          <a:xfrm>
            <a:off x="4376737" y="458787"/>
            <a:ext cx="3852862" cy="2667000"/>
          </a:xfrm>
          <a:prstGeom prst="rect">
            <a:avLst/>
          </a:prstGeom>
          <a:noFill/>
          <a:ln>
            <a:noFill/>
          </a:ln>
        </p:spPr>
      </p:pic>
      <p:pic>
        <p:nvPicPr>
          <p:cNvPr id="986" name="Shape 986" descr="http://4.bp.blogspot.com/_zxAh1KKuxiU/TLxkzhO7GjI/AAAAAAAAAPw/mlt2pDEIYqI/s1600/breaking-the-chains.jpg"/>
          <p:cNvPicPr preferRelativeResize="0"/>
          <p:nvPr/>
        </p:nvPicPr>
        <p:blipFill rotWithShape="1">
          <a:blip r:embed="rId4">
            <a:alphaModFix/>
          </a:blip>
          <a:srcRect/>
          <a:stretch/>
        </p:blipFill>
        <p:spPr>
          <a:xfrm>
            <a:off x="4632325" y="3657600"/>
            <a:ext cx="3581400" cy="2686050"/>
          </a:xfrm>
          <a:prstGeom prst="rect">
            <a:avLst/>
          </a:prstGeom>
          <a:noFill/>
          <a:ln>
            <a:noFill/>
          </a:ln>
        </p:spPr>
      </p:pic>
      <p:sp>
        <p:nvSpPr>
          <p:cNvPr id="987" name="Shape 987"/>
          <p:cNvSpPr/>
          <p:nvPr/>
        </p:nvSpPr>
        <p:spPr>
          <a:xfrm>
            <a:off x="838200" y="495300"/>
            <a:ext cx="4343400" cy="1296987"/>
          </a:xfrm>
          <a:prstGeom prst="irregularSeal2">
            <a:avLst/>
          </a:prstGeom>
          <a:solidFill>
            <a:srgbClr val="FFFF00"/>
          </a:solidFill>
          <a:ln w="9525" cap="flat"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Font typeface="Arial"/>
              <a:buNone/>
            </a:pPr>
            <a:r>
              <a:rPr lang="en-US" sz="1800" b="1" i="0" u="none">
                <a:solidFill>
                  <a:schemeClr val="dk2"/>
                </a:solidFill>
                <a:latin typeface="Arial"/>
                <a:ea typeface="Arial"/>
                <a:cs typeface="Arial"/>
                <a:sym typeface="Arial"/>
              </a:rPr>
              <a:t>FILL OUT YOUR NOTES!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7"/>
                                        </p:tgtEl>
                                        <p:attrNameLst>
                                          <p:attrName>style.visibility</p:attrName>
                                        </p:attrNameLst>
                                      </p:cBhvr>
                                      <p:to>
                                        <p:strVal val="visible"/>
                                      </p:to>
                                    </p:set>
                                    <p:animEffect transition="in" filter="fade">
                                      <p:cBhvr>
                                        <p:cTn id="7" dur="500"/>
                                        <p:tgtEl>
                                          <p:spTgt spid="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Shape 992"/>
          <p:cNvSpPr txBox="1">
            <a:spLocks noGrp="1"/>
          </p:cNvSpPr>
          <p:nvPr>
            <p:ph type="title" idx="4294967295"/>
          </p:nvPr>
        </p:nvSpPr>
        <p:spPr>
          <a:xfrm>
            <a:off x="2057400" y="228600"/>
            <a:ext cx="66294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Font typeface="Arial"/>
              <a:buNone/>
            </a:pPr>
            <a:r>
              <a:rPr lang="en-US" sz="5400" b="0" i="0" u="none" strike="noStrike" cap="none">
                <a:solidFill>
                  <a:schemeClr val="lt2"/>
                </a:solidFill>
                <a:latin typeface="Arial"/>
                <a:ea typeface="Arial"/>
                <a:cs typeface="Arial"/>
                <a:sym typeface="Arial"/>
              </a:rPr>
              <a:t>Hydrolysis</a:t>
            </a:r>
            <a:r>
              <a:rPr lang="en-US" sz="3500" b="0" i="0" u="none" strike="noStrike" cap="none">
                <a:solidFill>
                  <a:schemeClr val="lt2"/>
                </a:solidFill>
                <a:latin typeface="Arial"/>
                <a:ea typeface="Arial"/>
                <a:cs typeface="Arial"/>
                <a:sym typeface="Arial"/>
              </a:rPr>
              <a:t/>
            </a:r>
            <a:br>
              <a:rPr lang="en-US" sz="3500" b="0" i="0" u="none" strike="noStrike" cap="none">
                <a:solidFill>
                  <a:schemeClr val="lt2"/>
                </a:solidFill>
                <a:latin typeface="Arial"/>
                <a:ea typeface="Arial"/>
                <a:cs typeface="Arial"/>
                <a:sym typeface="Arial"/>
              </a:rPr>
            </a:br>
            <a:r>
              <a:rPr lang="en-US" sz="3500" b="0" i="0" u="none" strike="noStrike" cap="none">
                <a:solidFill>
                  <a:schemeClr val="lt2"/>
                </a:solidFill>
                <a:latin typeface="Arial"/>
                <a:ea typeface="Arial"/>
                <a:cs typeface="Arial"/>
                <a:sym typeface="Arial"/>
              </a:rPr>
              <a:t>      (</a:t>
            </a:r>
            <a:r>
              <a:rPr lang="en-US" sz="2400" b="1" i="0" u="none" strike="noStrike" cap="none">
                <a:solidFill>
                  <a:schemeClr val="lt2"/>
                </a:solidFill>
                <a:latin typeface="Arial"/>
                <a:ea typeface="Arial"/>
                <a:cs typeface="Arial"/>
                <a:sym typeface="Arial"/>
              </a:rPr>
              <a:t>adding water to break apart)</a:t>
            </a:r>
            <a:endParaRPr/>
          </a:p>
        </p:txBody>
      </p:sp>
      <p:sp>
        <p:nvSpPr>
          <p:cNvPr id="993" name="Shape 993"/>
          <p:cNvSpPr txBox="1">
            <a:spLocks noGrp="1"/>
          </p:cNvSpPr>
          <p:nvPr>
            <p:ph type="body" idx="4294967295"/>
          </p:nvPr>
        </p:nvSpPr>
        <p:spPr>
          <a:xfrm>
            <a:off x="152400" y="1598612"/>
            <a:ext cx="3848100" cy="437832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1"/>
              </a:buClr>
              <a:buSzPts val="1700"/>
              <a:buFont typeface="Noto Sans Symbols"/>
              <a:buChar char="□"/>
            </a:pPr>
            <a:r>
              <a:rPr lang="en-US" sz="2000" b="0" i="0" u="sng">
                <a:solidFill>
                  <a:srgbClr val="FFFF00"/>
                </a:solidFill>
                <a:latin typeface="Arial"/>
                <a:ea typeface="Arial"/>
                <a:cs typeface="Arial"/>
                <a:sym typeface="Arial"/>
              </a:rPr>
              <a:t>Hydrolysis</a:t>
            </a:r>
            <a:r>
              <a:rPr lang="en-US" sz="2000" b="0" i="0" u="none">
                <a:solidFill>
                  <a:srgbClr val="FFFF00"/>
                </a:solidFill>
                <a:latin typeface="Arial"/>
                <a:ea typeface="Arial"/>
                <a:cs typeface="Arial"/>
                <a:sym typeface="Arial"/>
              </a:rPr>
              <a:t> </a:t>
            </a:r>
            <a:r>
              <a:rPr lang="en-US" sz="2000" b="0" i="0" u="none">
                <a:solidFill>
                  <a:schemeClr val="lt2"/>
                </a:solidFill>
                <a:latin typeface="Arial"/>
                <a:ea typeface="Arial"/>
                <a:cs typeface="Arial"/>
                <a:sym typeface="Arial"/>
              </a:rPr>
              <a:t>is the process of breaking down large molecules by </a:t>
            </a:r>
            <a:r>
              <a:rPr lang="en-US" sz="2000" b="0" i="0" u="sng">
                <a:solidFill>
                  <a:schemeClr val="lt2"/>
                </a:solidFill>
                <a:latin typeface="Arial"/>
                <a:ea typeface="Arial"/>
                <a:cs typeface="Arial"/>
                <a:sym typeface="Arial"/>
              </a:rPr>
              <a:t>adding</a:t>
            </a:r>
            <a:r>
              <a:rPr lang="en-US" sz="2000" b="0" i="0" u="none">
                <a:solidFill>
                  <a:schemeClr val="lt2"/>
                </a:solidFill>
                <a:latin typeface="Arial"/>
                <a:ea typeface="Arial"/>
                <a:cs typeface="Arial"/>
                <a:sym typeface="Arial"/>
              </a:rPr>
              <a:t> WATER!</a:t>
            </a:r>
            <a:endParaRPr/>
          </a:p>
          <a:p>
            <a:pPr marL="342900" marR="0" lvl="0" indent="-234950" algn="l" rtl="0">
              <a:lnSpc>
                <a:spcPct val="100000"/>
              </a:lnSpc>
              <a:spcBef>
                <a:spcPts val="400"/>
              </a:spcBef>
              <a:spcAft>
                <a:spcPts val="0"/>
              </a:spcAft>
              <a:buClr>
                <a:schemeClr val="accent1"/>
              </a:buClr>
              <a:buSzPts val="1700"/>
              <a:buFont typeface="Noto Sans Symbols"/>
              <a:buNone/>
            </a:pPr>
            <a:endParaRPr sz="2000" b="0" i="0" u="none">
              <a:solidFill>
                <a:schemeClr val="lt2"/>
              </a:solidFill>
              <a:latin typeface="Arial"/>
              <a:ea typeface="Arial"/>
              <a:cs typeface="Arial"/>
              <a:sym typeface="Arial"/>
            </a:endParaRPr>
          </a:p>
          <a:p>
            <a:pPr marL="342900" marR="0" lvl="0" indent="-342900" algn="l" rtl="0">
              <a:lnSpc>
                <a:spcPct val="100000"/>
              </a:lnSpc>
              <a:spcBef>
                <a:spcPts val="400"/>
              </a:spcBef>
              <a:spcAft>
                <a:spcPts val="0"/>
              </a:spcAft>
              <a:buClr>
                <a:schemeClr val="accent1"/>
              </a:buClr>
              <a:buFont typeface="Noto Sans Symbols"/>
              <a:buNone/>
            </a:pPr>
            <a:r>
              <a:rPr lang="en-US" sz="2000" b="0" i="0" u="none">
                <a:solidFill>
                  <a:schemeClr val="lt2"/>
                </a:solidFill>
                <a:latin typeface="Arial"/>
                <a:ea typeface="Arial"/>
                <a:cs typeface="Arial"/>
                <a:sym typeface="Arial"/>
              </a:rPr>
              <a:t>Hydrolysis takes place when the </a:t>
            </a:r>
            <a:r>
              <a:rPr lang="en-US" sz="2000" b="0" i="0" u="sng">
                <a:solidFill>
                  <a:schemeClr val="hlink"/>
                </a:solidFill>
                <a:latin typeface="Arial"/>
                <a:ea typeface="Arial"/>
                <a:cs typeface="Arial"/>
                <a:sym typeface="Arial"/>
              </a:rPr>
              <a:t>polymers </a:t>
            </a:r>
            <a:r>
              <a:rPr lang="en-US" sz="2000" b="0" i="0" u="none">
                <a:solidFill>
                  <a:schemeClr val="lt2"/>
                </a:solidFill>
                <a:latin typeface="Arial"/>
                <a:ea typeface="Arial"/>
                <a:cs typeface="Arial"/>
                <a:sym typeface="Arial"/>
              </a:rPr>
              <a:t>of organic compounds are broken down by a </a:t>
            </a:r>
            <a:r>
              <a:rPr lang="en-US" sz="2000" b="0" i="0" u="sng">
                <a:solidFill>
                  <a:schemeClr val="folHlink"/>
                </a:solidFill>
                <a:latin typeface="Arial"/>
                <a:ea typeface="Arial"/>
                <a:cs typeface="Arial"/>
                <a:sym typeface="Arial"/>
              </a:rPr>
              <a:t>chemical reaction</a:t>
            </a:r>
            <a:r>
              <a:rPr lang="en-US" sz="2000" b="0" i="0" u="none">
                <a:solidFill>
                  <a:schemeClr val="lt2"/>
                </a:solidFill>
                <a:latin typeface="Arial"/>
                <a:ea typeface="Arial"/>
                <a:cs typeface="Arial"/>
                <a:sym typeface="Arial"/>
              </a:rPr>
              <a:t> to make </a:t>
            </a:r>
            <a:r>
              <a:rPr lang="en-US" sz="2000" b="0" i="0" u="sng">
                <a:solidFill>
                  <a:schemeClr val="hlink"/>
                </a:solidFill>
                <a:latin typeface="Arial"/>
                <a:ea typeface="Arial"/>
                <a:cs typeface="Arial"/>
                <a:sym typeface="Arial"/>
              </a:rPr>
              <a:t>monomers</a:t>
            </a:r>
            <a:r>
              <a:rPr lang="en-US" sz="2000" b="0" i="0" u="none">
                <a:solidFill>
                  <a:schemeClr val="hlink"/>
                </a:solidFill>
                <a:latin typeface="Arial"/>
                <a:ea typeface="Arial"/>
                <a:cs typeface="Arial"/>
                <a:sym typeface="Arial"/>
              </a:rPr>
              <a:t>… </a:t>
            </a:r>
            <a:r>
              <a:rPr lang="en-US" sz="2000" b="0" i="0" u="none">
                <a:solidFill>
                  <a:srgbClr val="FFC000"/>
                </a:solidFill>
                <a:latin typeface="Arial"/>
                <a:ea typeface="Arial"/>
                <a:cs typeface="Arial"/>
                <a:sym typeface="Arial"/>
              </a:rPr>
              <a:t>the bonds are broken between monomers with the help of water.</a:t>
            </a:r>
            <a:endParaRPr sz="2000" b="0" i="0" u="none">
              <a:solidFill>
                <a:schemeClr val="lt2"/>
              </a:solidFill>
              <a:latin typeface="Arial"/>
              <a:ea typeface="Arial"/>
              <a:cs typeface="Arial"/>
              <a:sym typeface="Arial"/>
            </a:endParaRPr>
          </a:p>
          <a:p>
            <a:pPr marL="342900" marR="0" lvl="0" indent="-342900" algn="l" rtl="0">
              <a:lnSpc>
                <a:spcPct val="100000"/>
              </a:lnSpc>
              <a:spcBef>
                <a:spcPts val="400"/>
              </a:spcBef>
              <a:spcAft>
                <a:spcPts val="0"/>
              </a:spcAft>
              <a:buClr>
                <a:schemeClr val="accent1"/>
              </a:buClr>
              <a:buSzPts val="1700"/>
              <a:buFont typeface="Noto Sans Symbols"/>
              <a:buChar char="□"/>
            </a:pPr>
            <a:r>
              <a:rPr lang="en-US" sz="2000" b="0" i="0" u="none">
                <a:solidFill>
                  <a:schemeClr val="lt2"/>
                </a:solidFill>
                <a:latin typeface="Arial"/>
                <a:ea typeface="Arial"/>
                <a:cs typeface="Arial"/>
                <a:sym typeface="Arial"/>
              </a:rPr>
              <a:t>Water is a REACTANT , so it will be found on the left of the equation.</a:t>
            </a:r>
            <a:endParaRPr/>
          </a:p>
        </p:txBody>
      </p:sp>
      <p:grpSp>
        <p:nvGrpSpPr>
          <p:cNvPr id="994" name="Shape 994"/>
          <p:cNvGrpSpPr/>
          <p:nvPr/>
        </p:nvGrpSpPr>
        <p:grpSpPr>
          <a:xfrm>
            <a:off x="4191000" y="1905000"/>
            <a:ext cx="3886200" cy="1981200"/>
            <a:chOff x="0" y="0"/>
            <a:chExt cx="2147483647" cy="2147483646"/>
          </a:xfrm>
        </p:grpSpPr>
        <p:sp>
          <p:nvSpPr>
            <p:cNvPr id="995" name="Shape 995"/>
            <p:cNvSpPr/>
            <p:nvPr/>
          </p:nvSpPr>
          <p:spPr>
            <a:xfrm>
              <a:off x="1221118103" y="0"/>
              <a:ext cx="673720285" cy="1156360743"/>
            </a:xfrm>
            <a:prstGeom prst="hexagon">
              <a:avLst>
                <a:gd name="adj" fmla="val 4725"/>
                <a:gd name="vf" fmla="val 115470"/>
              </a:avLst>
            </a:prstGeom>
            <a:solidFill>
              <a:schemeClr val="accent1"/>
            </a:solidFill>
            <a:ln w="9525" cap="flat"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996" name="Shape 996"/>
            <p:cNvSpPr/>
            <p:nvPr/>
          </p:nvSpPr>
          <p:spPr>
            <a:xfrm>
              <a:off x="210537632" y="0"/>
              <a:ext cx="673720285" cy="1156360743"/>
            </a:xfrm>
            <a:prstGeom prst="hexagon">
              <a:avLst>
                <a:gd name="adj" fmla="val 4725"/>
                <a:gd name="vf" fmla="val 115470"/>
              </a:avLst>
            </a:prstGeom>
            <a:solidFill>
              <a:schemeClr val="accent1"/>
            </a:solidFill>
            <a:ln w="9525" cap="flat"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997" name="Shape 997"/>
            <p:cNvSpPr txBox="1"/>
            <p:nvPr/>
          </p:nvSpPr>
          <p:spPr>
            <a:xfrm>
              <a:off x="0" y="412985764"/>
              <a:ext cx="294752644" cy="33361569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400" b="0" i="0" u="none">
                  <a:solidFill>
                    <a:schemeClr val="lt1"/>
                  </a:solidFill>
                  <a:latin typeface="Arial"/>
                  <a:ea typeface="Arial"/>
                  <a:cs typeface="Arial"/>
                  <a:sym typeface="Arial"/>
                </a:rPr>
                <a:t>HO-</a:t>
              </a:r>
              <a:endParaRPr/>
            </a:p>
          </p:txBody>
        </p:sp>
        <p:sp>
          <p:nvSpPr>
            <p:cNvPr id="998" name="Shape 998"/>
            <p:cNvSpPr txBox="1"/>
            <p:nvPr/>
          </p:nvSpPr>
          <p:spPr>
            <a:xfrm>
              <a:off x="1852731002" y="412985764"/>
              <a:ext cx="294752644" cy="33361569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400" b="0" i="0" u="none">
                  <a:solidFill>
                    <a:schemeClr val="lt1"/>
                  </a:solidFill>
                  <a:latin typeface="Arial"/>
                  <a:ea typeface="Arial"/>
                  <a:cs typeface="Arial"/>
                  <a:sym typeface="Arial"/>
                </a:rPr>
                <a:t>-OH</a:t>
              </a:r>
              <a:endParaRPr/>
            </a:p>
          </p:txBody>
        </p:sp>
        <p:sp>
          <p:nvSpPr>
            <p:cNvPr id="999" name="Shape 999"/>
            <p:cNvSpPr txBox="1"/>
            <p:nvPr/>
          </p:nvSpPr>
          <p:spPr>
            <a:xfrm>
              <a:off x="884257946" y="412985764"/>
              <a:ext cx="378967672" cy="33361569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400" b="0" i="0" u="none">
                  <a:solidFill>
                    <a:schemeClr val="lt1"/>
                  </a:solidFill>
                  <a:latin typeface="Arial"/>
                  <a:ea typeface="Arial"/>
                  <a:cs typeface="Arial"/>
                  <a:sym typeface="Arial"/>
                </a:rPr>
                <a:t>---0---</a:t>
              </a:r>
              <a:endParaRPr/>
            </a:p>
          </p:txBody>
        </p:sp>
        <p:sp>
          <p:nvSpPr>
            <p:cNvPr id="1000" name="Shape 1000"/>
            <p:cNvSpPr/>
            <p:nvPr/>
          </p:nvSpPr>
          <p:spPr>
            <a:xfrm>
              <a:off x="673720313" y="743359517"/>
              <a:ext cx="421075202" cy="1404124129"/>
            </a:xfrm>
            <a:prstGeom prst="upArrowCallout">
              <a:avLst>
                <a:gd name="adj1" fmla="val 13044"/>
                <a:gd name="adj2" fmla="val 25000"/>
                <a:gd name="adj3" fmla="val 3177"/>
                <a:gd name="adj4" fmla="val 64977"/>
              </a:avLst>
            </a:prstGeom>
            <a:gradFill>
              <a:gsLst>
                <a:gs pos="0">
                  <a:srgbClr val="83A9FF"/>
                </a:gs>
                <a:gs pos="50000">
                  <a:srgbClr val="B5C9FF"/>
                </a:gs>
                <a:gs pos="100000">
                  <a:srgbClr val="DBE4FF"/>
                </a:gs>
              </a:gsLst>
              <a:lin ang="5400000" scaled="0"/>
            </a:gradFill>
            <a:ln w="9525" cap="flat"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001" name="Shape 1001"/>
            <p:cNvSpPr txBox="1"/>
            <p:nvPr/>
          </p:nvSpPr>
          <p:spPr>
            <a:xfrm>
              <a:off x="800043116" y="412985764"/>
              <a:ext cx="84215035" cy="3669765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600" b="0" i="0" u="none">
                  <a:solidFill>
                    <a:schemeClr val="lt1"/>
                  </a:solidFill>
                  <a:latin typeface="Arial"/>
                  <a:ea typeface="Arial"/>
                  <a:cs typeface="Arial"/>
                  <a:sym typeface="Arial"/>
                </a:rPr>
                <a:t>C</a:t>
              </a:r>
              <a:endParaRPr/>
            </a:p>
          </p:txBody>
        </p:sp>
        <p:sp>
          <p:nvSpPr>
            <p:cNvPr id="1002" name="Shape 1002"/>
            <p:cNvSpPr txBox="1"/>
            <p:nvPr/>
          </p:nvSpPr>
          <p:spPr>
            <a:xfrm>
              <a:off x="673720313" y="1569315205"/>
              <a:ext cx="884257934" cy="3665180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Font typeface="Arial"/>
                <a:buNone/>
              </a:pPr>
              <a:r>
                <a:rPr lang="en-US" sz="1600" b="1" i="0" u="none" baseline="-25000">
                  <a:solidFill>
                    <a:schemeClr val="dk2"/>
                  </a:solidFill>
                  <a:latin typeface="Arial"/>
                  <a:ea typeface="Arial"/>
                  <a:cs typeface="Arial"/>
                  <a:sym typeface="Arial"/>
                </a:rPr>
                <a:t>Add</a:t>
              </a:r>
              <a:r>
                <a:rPr lang="en-US" sz="1600" b="1" i="0" u="none">
                  <a:solidFill>
                    <a:schemeClr val="dk2"/>
                  </a:solidFill>
                  <a:latin typeface="Arial"/>
                  <a:ea typeface="Arial"/>
                  <a:cs typeface="Arial"/>
                  <a:sym typeface="Arial"/>
                </a:rPr>
                <a:t> </a:t>
              </a:r>
              <a:r>
                <a:rPr lang="en-US" sz="1600" b="1" i="0" u="none" baseline="-25000">
                  <a:solidFill>
                    <a:schemeClr val="dk2"/>
                  </a:solidFill>
                  <a:latin typeface="Arial"/>
                  <a:ea typeface="Arial"/>
                  <a:cs typeface="Arial"/>
                  <a:sym typeface="Arial"/>
                </a:rPr>
                <a:t>H2O</a:t>
              </a:r>
              <a:endParaRPr/>
            </a:p>
          </p:txBody>
        </p:sp>
        <p:sp>
          <p:nvSpPr>
            <p:cNvPr id="1003" name="Shape 1003"/>
            <p:cNvSpPr txBox="1"/>
            <p:nvPr/>
          </p:nvSpPr>
          <p:spPr>
            <a:xfrm>
              <a:off x="1136902994" y="412985764"/>
              <a:ext cx="84215035" cy="3669765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600" b="0" i="0" u="none">
                  <a:solidFill>
                    <a:schemeClr val="lt1"/>
                  </a:solidFill>
                  <a:latin typeface="Arial"/>
                  <a:ea typeface="Arial"/>
                  <a:cs typeface="Arial"/>
                  <a:sym typeface="Arial"/>
                </a:rPr>
                <a:t>C</a:t>
              </a:r>
              <a:endParaRPr/>
            </a:p>
          </p:txBody>
        </p:sp>
      </p:grpSp>
      <p:sp>
        <p:nvSpPr>
          <p:cNvPr id="1004" name="Shape 1004"/>
          <p:cNvSpPr/>
          <p:nvPr/>
        </p:nvSpPr>
        <p:spPr>
          <a:xfrm>
            <a:off x="8229600" y="2362200"/>
            <a:ext cx="685800" cy="2438400"/>
          </a:xfrm>
          <a:prstGeom prst="curvedLeftArrow">
            <a:avLst>
              <a:gd name="adj1" fmla="val 18562"/>
              <a:gd name="adj2" fmla="val 20840"/>
              <a:gd name="adj3" fmla="val 5400"/>
            </a:avLst>
          </a:prstGeom>
          <a:solidFill>
            <a:schemeClr val="accent1"/>
          </a:solidFill>
          <a:ln w="9525" cap="flat"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grpSp>
        <p:nvGrpSpPr>
          <p:cNvPr id="1005" name="Shape 1005"/>
          <p:cNvGrpSpPr/>
          <p:nvPr/>
        </p:nvGrpSpPr>
        <p:grpSpPr>
          <a:xfrm>
            <a:off x="6248400" y="4495800"/>
            <a:ext cx="1981200" cy="1066800"/>
            <a:chOff x="0" y="0"/>
            <a:chExt cx="2147483647" cy="2147483647"/>
          </a:xfrm>
        </p:grpSpPr>
        <p:sp>
          <p:nvSpPr>
            <p:cNvPr id="1006" name="Shape 1006"/>
            <p:cNvSpPr/>
            <p:nvPr/>
          </p:nvSpPr>
          <p:spPr>
            <a:xfrm>
              <a:off x="330381834" y="0"/>
              <a:ext cx="1321528375" cy="2147483647"/>
            </a:xfrm>
            <a:prstGeom prst="hexagon">
              <a:avLst>
                <a:gd name="adj" fmla="val 4725"/>
                <a:gd name="vf" fmla="val 115470"/>
              </a:avLst>
            </a:prstGeom>
            <a:solidFill>
              <a:schemeClr val="accent1"/>
            </a:solidFill>
            <a:ln w="9525" cap="flat"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007" name="Shape 1007"/>
            <p:cNvSpPr txBox="1"/>
            <p:nvPr/>
          </p:nvSpPr>
          <p:spPr>
            <a:xfrm>
              <a:off x="0" y="766958552"/>
              <a:ext cx="578168703" cy="61955947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400" b="0" i="0" u="none">
                  <a:solidFill>
                    <a:schemeClr val="lt1"/>
                  </a:solidFill>
                  <a:latin typeface="Arial"/>
                  <a:ea typeface="Arial"/>
                  <a:cs typeface="Arial"/>
                  <a:sym typeface="Arial"/>
                </a:rPr>
                <a:t>H-</a:t>
              </a:r>
              <a:endParaRPr/>
            </a:p>
          </p:txBody>
        </p:sp>
        <p:sp>
          <p:nvSpPr>
            <p:cNvPr id="1008" name="Shape 1008"/>
            <p:cNvSpPr txBox="1"/>
            <p:nvPr/>
          </p:nvSpPr>
          <p:spPr>
            <a:xfrm>
              <a:off x="1569314943" y="766958552"/>
              <a:ext cx="578168703" cy="61955947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400" b="0" i="0" u="none">
                  <a:solidFill>
                    <a:schemeClr val="lt1"/>
                  </a:solidFill>
                  <a:latin typeface="Arial"/>
                  <a:ea typeface="Arial"/>
                  <a:cs typeface="Arial"/>
                  <a:sym typeface="Arial"/>
                </a:rPr>
                <a:t>-OH</a:t>
              </a:r>
              <a:endParaRPr/>
            </a:p>
          </p:txBody>
        </p:sp>
      </p:grpSp>
      <p:grpSp>
        <p:nvGrpSpPr>
          <p:cNvPr id="1009" name="Shape 1009"/>
          <p:cNvGrpSpPr/>
          <p:nvPr/>
        </p:nvGrpSpPr>
        <p:grpSpPr>
          <a:xfrm>
            <a:off x="3733800" y="4495800"/>
            <a:ext cx="2057400" cy="1066800"/>
            <a:chOff x="0" y="0"/>
            <a:chExt cx="2147483647" cy="2147483647"/>
          </a:xfrm>
        </p:grpSpPr>
        <p:sp>
          <p:nvSpPr>
            <p:cNvPr id="1010" name="Shape 1010"/>
            <p:cNvSpPr/>
            <p:nvPr/>
          </p:nvSpPr>
          <p:spPr>
            <a:xfrm>
              <a:off x="397682171" y="0"/>
              <a:ext cx="1272582684" cy="2147483647"/>
            </a:xfrm>
            <a:prstGeom prst="hexagon">
              <a:avLst>
                <a:gd name="adj" fmla="val 4725"/>
                <a:gd name="vf" fmla="val 115470"/>
              </a:avLst>
            </a:prstGeom>
            <a:solidFill>
              <a:schemeClr val="accent1"/>
            </a:solidFill>
            <a:ln w="9525" cap="flat"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011" name="Shape 1011"/>
            <p:cNvSpPr txBox="1"/>
            <p:nvPr/>
          </p:nvSpPr>
          <p:spPr>
            <a:xfrm>
              <a:off x="0" y="766958552"/>
              <a:ext cx="556754962" cy="61955947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400" b="0" i="0" u="none">
                  <a:solidFill>
                    <a:schemeClr val="lt1"/>
                  </a:solidFill>
                  <a:latin typeface="Arial"/>
                  <a:ea typeface="Arial"/>
                  <a:cs typeface="Arial"/>
                  <a:sym typeface="Arial"/>
                </a:rPr>
                <a:t>HO-</a:t>
              </a:r>
              <a:endParaRPr/>
            </a:p>
          </p:txBody>
        </p:sp>
        <p:sp>
          <p:nvSpPr>
            <p:cNvPr id="1012" name="Shape 1012"/>
            <p:cNvSpPr txBox="1"/>
            <p:nvPr/>
          </p:nvSpPr>
          <p:spPr>
            <a:xfrm>
              <a:off x="1590728684" y="766958552"/>
              <a:ext cx="556754962" cy="61955947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400" b="0" i="0" u="none">
                  <a:solidFill>
                    <a:schemeClr val="lt1"/>
                  </a:solidFill>
                  <a:latin typeface="Arial"/>
                  <a:ea typeface="Arial"/>
                  <a:cs typeface="Arial"/>
                  <a:sym typeface="Arial"/>
                </a:rPr>
                <a:t>-OH</a:t>
              </a:r>
              <a:endParaRPr/>
            </a:p>
          </p:txBody>
        </p:sp>
      </p:grpSp>
      <p:sp>
        <p:nvSpPr>
          <p:cNvPr id="1013" name="Shape 1013"/>
          <p:cNvSpPr/>
          <p:nvPr/>
        </p:nvSpPr>
        <p:spPr>
          <a:xfrm>
            <a:off x="5791200" y="4876800"/>
            <a:ext cx="381000" cy="381000"/>
          </a:xfrm>
          <a:custGeom>
            <a:avLst/>
            <a:gdLst/>
            <a:ahLst/>
            <a:cxnLst/>
            <a:rect l="0" t="0" r="0" b="0"/>
            <a:pathLst>
              <a:path w="120000" h="120000" extrusionOk="0">
                <a:moveTo>
                  <a:pt x="15906" y="45887"/>
                </a:moveTo>
                <a:lnTo>
                  <a:pt x="45887" y="45887"/>
                </a:lnTo>
                <a:lnTo>
                  <a:pt x="45887" y="15906"/>
                </a:lnTo>
                <a:lnTo>
                  <a:pt x="74112" y="15906"/>
                </a:lnTo>
                <a:lnTo>
                  <a:pt x="74112" y="45887"/>
                </a:lnTo>
                <a:lnTo>
                  <a:pt x="104093" y="45887"/>
                </a:lnTo>
                <a:lnTo>
                  <a:pt x="104093" y="74112"/>
                </a:lnTo>
                <a:lnTo>
                  <a:pt x="74112" y="74112"/>
                </a:lnTo>
                <a:lnTo>
                  <a:pt x="74112" y="104093"/>
                </a:lnTo>
                <a:lnTo>
                  <a:pt x="45887" y="104093"/>
                </a:lnTo>
                <a:lnTo>
                  <a:pt x="45887" y="74112"/>
                </a:lnTo>
                <a:lnTo>
                  <a:pt x="15906" y="74112"/>
                </a:lnTo>
                <a:lnTo>
                  <a:pt x="15906" y="45887"/>
                </a:lnTo>
                <a:close/>
              </a:path>
            </a:pathLst>
          </a:custGeom>
          <a:solidFill>
            <a:schemeClr val="accent1"/>
          </a:solidFill>
          <a:ln w="9525" cap="flat"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014" name="Shape 1014"/>
          <p:cNvSpPr txBox="1"/>
          <p:nvPr/>
        </p:nvSpPr>
        <p:spPr>
          <a:xfrm>
            <a:off x="5029200" y="5791200"/>
            <a:ext cx="2514600" cy="369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800" b="0" i="0" u="none">
                <a:solidFill>
                  <a:schemeClr val="lt1"/>
                </a:solidFill>
                <a:latin typeface="Arial"/>
                <a:ea typeface="Arial"/>
                <a:cs typeface="Arial"/>
                <a:sym typeface="Arial"/>
              </a:rPr>
              <a:t>2 glucose molecules</a:t>
            </a:r>
            <a:endParaRPr/>
          </a:p>
        </p:txBody>
      </p:sp>
      <p:sp>
        <p:nvSpPr>
          <p:cNvPr id="1015" name="Shape 1015"/>
          <p:cNvSpPr txBox="1"/>
          <p:nvPr/>
        </p:nvSpPr>
        <p:spPr>
          <a:xfrm>
            <a:off x="5181600" y="4876800"/>
            <a:ext cx="152400" cy="3381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600" b="0" i="0" u="none">
                <a:solidFill>
                  <a:schemeClr val="lt1"/>
                </a:solidFill>
                <a:latin typeface="Arial"/>
                <a:ea typeface="Arial"/>
                <a:cs typeface="Arial"/>
                <a:sym typeface="Arial"/>
              </a:rPr>
              <a:t>C</a:t>
            </a:r>
            <a:endParaRPr/>
          </a:p>
        </p:txBody>
      </p:sp>
      <p:sp>
        <p:nvSpPr>
          <p:cNvPr id="1016" name="Shape 1016"/>
          <p:cNvSpPr txBox="1"/>
          <p:nvPr/>
        </p:nvSpPr>
        <p:spPr>
          <a:xfrm>
            <a:off x="6477000" y="4876800"/>
            <a:ext cx="152400" cy="3381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r>
              <a:rPr lang="en-US" sz="1600" b="0" i="0" u="none">
                <a:solidFill>
                  <a:schemeClr val="lt1"/>
                </a:solidFill>
                <a:latin typeface="Arial"/>
                <a:ea typeface="Arial"/>
                <a:cs typeface="Arial"/>
                <a:sym typeface="Arial"/>
              </a:rPr>
              <a:t>C</a:t>
            </a:r>
            <a:endParaRPr/>
          </a:p>
        </p:txBody>
      </p:sp>
      <p:sp>
        <p:nvSpPr>
          <p:cNvPr id="1017" name="Shape 1017"/>
          <p:cNvSpPr txBox="1"/>
          <p:nvPr/>
        </p:nvSpPr>
        <p:spPr>
          <a:xfrm>
            <a:off x="7658100" y="3314700"/>
            <a:ext cx="1143000" cy="4159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Font typeface="Arial"/>
              <a:buNone/>
            </a:pPr>
            <a:r>
              <a:rPr lang="en-US" sz="1000" b="0" i="0" u="none">
                <a:solidFill>
                  <a:schemeClr val="lt1"/>
                </a:solidFill>
                <a:latin typeface="Arial"/>
                <a:ea typeface="Arial"/>
                <a:cs typeface="Arial"/>
                <a:sym typeface="Arial"/>
              </a:rPr>
              <a:t>ENZYME ACTIVATED</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Shape 1022"/>
          <p:cNvSpPr txBox="1">
            <a:spLocks noGrp="1"/>
          </p:cNvSpPr>
          <p:nvPr>
            <p:ph type="title" idx="4294967295"/>
          </p:nvPr>
        </p:nvSpPr>
        <p:spPr>
          <a:xfrm>
            <a:off x="2057400" y="228600"/>
            <a:ext cx="66294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Font typeface="Arial"/>
              <a:buNone/>
            </a:pPr>
            <a:r>
              <a:rPr lang="en-US" sz="5400" b="0" i="0" u="none" strike="noStrike" cap="none">
                <a:solidFill>
                  <a:schemeClr val="lt2"/>
                </a:solidFill>
                <a:latin typeface="Arial"/>
                <a:ea typeface="Arial"/>
                <a:cs typeface="Arial"/>
                <a:sym typeface="Arial"/>
              </a:rPr>
              <a:t>Hydrolysis</a:t>
            </a:r>
            <a:r>
              <a:rPr lang="en-US" sz="3500" b="0" i="0" u="none" strike="noStrike" cap="none">
                <a:solidFill>
                  <a:schemeClr val="lt2"/>
                </a:solidFill>
                <a:latin typeface="Arial"/>
                <a:ea typeface="Arial"/>
                <a:cs typeface="Arial"/>
                <a:sym typeface="Arial"/>
              </a:rPr>
              <a:t/>
            </a:r>
            <a:br>
              <a:rPr lang="en-US" sz="3500" b="0" i="0" u="none" strike="noStrike" cap="none">
                <a:solidFill>
                  <a:schemeClr val="lt2"/>
                </a:solidFill>
                <a:latin typeface="Arial"/>
                <a:ea typeface="Arial"/>
                <a:cs typeface="Arial"/>
                <a:sym typeface="Arial"/>
              </a:rPr>
            </a:br>
            <a:r>
              <a:rPr lang="en-US" sz="3500" b="0" i="0" u="none" strike="noStrike" cap="none">
                <a:solidFill>
                  <a:schemeClr val="lt2"/>
                </a:solidFill>
                <a:latin typeface="Arial"/>
                <a:ea typeface="Arial"/>
                <a:cs typeface="Arial"/>
                <a:sym typeface="Arial"/>
              </a:rPr>
              <a:t>      (</a:t>
            </a:r>
            <a:r>
              <a:rPr lang="en-US" sz="2400" b="1" i="0" u="none" strike="noStrike" cap="none">
                <a:solidFill>
                  <a:schemeClr val="lt2"/>
                </a:solidFill>
                <a:latin typeface="Arial"/>
                <a:ea typeface="Arial"/>
                <a:cs typeface="Arial"/>
                <a:sym typeface="Arial"/>
              </a:rPr>
              <a:t>adding water to break apart)</a:t>
            </a:r>
            <a:endParaRPr/>
          </a:p>
        </p:txBody>
      </p:sp>
      <p:sp>
        <p:nvSpPr>
          <p:cNvPr id="1023" name="Shape 1023"/>
          <p:cNvSpPr txBox="1">
            <a:spLocks noGrp="1"/>
          </p:cNvSpPr>
          <p:nvPr>
            <p:ph type="body" idx="4294967295"/>
          </p:nvPr>
        </p:nvSpPr>
        <p:spPr>
          <a:xfrm>
            <a:off x="381000" y="1828800"/>
            <a:ext cx="8534400" cy="437832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1"/>
              </a:buClr>
              <a:buSzPts val="2380"/>
              <a:buFont typeface="Noto Sans Symbols"/>
              <a:buChar char="□"/>
            </a:pPr>
            <a:r>
              <a:rPr lang="en-US" sz="2800" b="0" i="0" u="none">
                <a:solidFill>
                  <a:schemeClr val="lt2"/>
                </a:solidFill>
                <a:latin typeface="Arial"/>
                <a:ea typeface="Arial"/>
                <a:cs typeface="Arial"/>
                <a:sym typeface="Arial"/>
              </a:rPr>
              <a:t>Hydrolysis is big to small</a:t>
            </a:r>
            <a:endParaRPr/>
          </a:p>
          <a:p>
            <a:pPr marL="342900" marR="0" lvl="0" indent="-342900" algn="l" rtl="0">
              <a:lnSpc>
                <a:spcPct val="100000"/>
              </a:lnSpc>
              <a:spcBef>
                <a:spcPts val="560"/>
              </a:spcBef>
              <a:spcAft>
                <a:spcPts val="0"/>
              </a:spcAft>
              <a:buClr>
                <a:schemeClr val="accent1"/>
              </a:buClr>
              <a:buFont typeface="Noto Sans Symbols"/>
              <a:buNone/>
            </a:pPr>
            <a:endParaRPr sz="2800" b="0" i="0" u="none">
              <a:solidFill>
                <a:schemeClr val="lt2"/>
              </a:solidFill>
              <a:latin typeface="Arial"/>
              <a:ea typeface="Arial"/>
              <a:cs typeface="Arial"/>
              <a:sym typeface="Arial"/>
            </a:endParaRPr>
          </a:p>
          <a:p>
            <a:pPr marL="342900" marR="0" lvl="0" indent="-342900" algn="l" rtl="0">
              <a:lnSpc>
                <a:spcPct val="100000"/>
              </a:lnSpc>
              <a:spcBef>
                <a:spcPts val="560"/>
              </a:spcBef>
              <a:spcAft>
                <a:spcPts val="0"/>
              </a:spcAft>
              <a:buClr>
                <a:schemeClr val="accent1"/>
              </a:buClr>
              <a:buSzPts val="2380"/>
              <a:buFont typeface="Noto Sans Symbols"/>
              <a:buChar char="□"/>
            </a:pPr>
            <a:r>
              <a:rPr lang="en-US" sz="2800" b="0" i="0" u="sng">
                <a:solidFill>
                  <a:srgbClr val="FFC000"/>
                </a:solidFill>
                <a:latin typeface="Arial"/>
                <a:ea typeface="Arial"/>
                <a:cs typeface="Arial"/>
                <a:sym typeface="Arial"/>
              </a:rPr>
              <a:t>POLYMER → MONOMER</a:t>
            </a:r>
            <a:endParaRPr sz="2800" b="0" i="0" u="none">
              <a:solidFill>
                <a:srgbClr val="FFC000"/>
              </a:solidFill>
              <a:latin typeface="Arial"/>
              <a:ea typeface="Arial"/>
              <a:cs typeface="Arial"/>
              <a:sym typeface="Arial"/>
            </a:endParaRPr>
          </a:p>
          <a:p>
            <a:pPr marL="342900" marR="0" lvl="0" indent="-191770" algn="l" rtl="0">
              <a:lnSpc>
                <a:spcPct val="100000"/>
              </a:lnSpc>
              <a:spcBef>
                <a:spcPts val="560"/>
              </a:spcBef>
              <a:spcAft>
                <a:spcPts val="0"/>
              </a:spcAft>
              <a:buClr>
                <a:schemeClr val="accent1"/>
              </a:buClr>
              <a:buSzPts val="2380"/>
              <a:buFont typeface="Noto Sans Symbols"/>
              <a:buNone/>
            </a:pPr>
            <a:endParaRPr sz="2800" b="0" i="0" u="none">
              <a:solidFill>
                <a:schemeClr val="lt2"/>
              </a:solidFill>
              <a:latin typeface="Arial"/>
              <a:ea typeface="Arial"/>
              <a:cs typeface="Arial"/>
              <a:sym typeface="Arial"/>
            </a:endParaRPr>
          </a:p>
          <a:p>
            <a:pPr marL="342900" marR="0" lvl="0" indent="-191770" algn="l" rtl="0">
              <a:lnSpc>
                <a:spcPct val="100000"/>
              </a:lnSpc>
              <a:spcBef>
                <a:spcPts val="560"/>
              </a:spcBef>
              <a:spcAft>
                <a:spcPts val="0"/>
              </a:spcAft>
              <a:buClr>
                <a:schemeClr val="accent1"/>
              </a:buClr>
              <a:buSzPts val="2380"/>
              <a:buFont typeface="Noto Sans Symbols"/>
              <a:buNone/>
            </a:pPr>
            <a:endParaRPr sz="2800" b="0" i="0" u="none">
              <a:solidFill>
                <a:schemeClr val="lt2"/>
              </a:solidFill>
              <a:latin typeface="Arial"/>
              <a:ea typeface="Arial"/>
              <a:cs typeface="Arial"/>
              <a:sym typeface="Arial"/>
            </a:endParaRPr>
          </a:p>
          <a:p>
            <a:pPr marL="342900" marR="0" lvl="0" indent="-342900" algn="l" rtl="0">
              <a:lnSpc>
                <a:spcPct val="100000"/>
              </a:lnSpc>
              <a:spcBef>
                <a:spcPts val="400"/>
              </a:spcBef>
              <a:spcAft>
                <a:spcPts val="0"/>
              </a:spcAft>
              <a:buClr>
                <a:schemeClr val="accent1"/>
              </a:buClr>
              <a:buSzPts val="1700"/>
              <a:buFont typeface="Noto Sans Symbols"/>
              <a:buChar char="□"/>
            </a:pPr>
            <a:r>
              <a:rPr lang="en-US" sz="2000" b="0" i="0" u="none">
                <a:solidFill>
                  <a:schemeClr val="lt2"/>
                </a:solidFill>
                <a:latin typeface="Arial"/>
                <a:ea typeface="Arial"/>
                <a:cs typeface="Arial"/>
                <a:sym typeface="Arial"/>
              </a:rPr>
              <a:t>In humans, hydrolysis is happening when we DIGEST our food! Living organisms must </a:t>
            </a:r>
            <a:r>
              <a:rPr lang="en-US" sz="2000" b="0" i="0" u="sng">
                <a:solidFill>
                  <a:schemeClr val="lt2"/>
                </a:solidFill>
                <a:latin typeface="Arial"/>
                <a:ea typeface="Arial"/>
                <a:cs typeface="Arial"/>
                <a:sym typeface="Arial"/>
              </a:rPr>
              <a:t>break down</a:t>
            </a:r>
            <a:r>
              <a:rPr lang="en-US" sz="2000" b="0" i="0" u="none">
                <a:solidFill>
                  <a:schemeClr val="lt2"/>
                </a:solidFill>
                <a:latin typeface="Arial"/>
                <a:ea typeface="Arial"/>
                <a:cs typeface="Arial"/>
                <a:sym typeface="Arial"/>
              </a:rPr>
              <a:t> carbohydrates, proteins and lipids in order to utilize them</a:t>
            </a:r>
            <a:r>
              <a:rPr lang="en-US" sz="2000"/>
              <a:t>.  ****Must be small enough to fit in the CELL!</a:t>
            </a:r>
            <a:endParaRPr sz="2000" b="0" i="0" u="none">
              <a:solidFill>
                <a:schemeClr val="lt2"/>
              </a:solidFill>
              <a:latin typeface="Arial"/>
              <a:ea typeface="Arial"/>
              <a:cs typeface="Arial"/>
              <a:sym typeface="Arial"/>
            </a:endParaRPr>
          </a:p>
          <a:p>
            <a:pPr marL="342900" marR="0" lvl="0" indent="-342900" algn="l" rtl="0">
              <a:lnSpc>
                <a:spcPct val="100000"/>
              </a:lnSpc>
              <a:spcBef>
                <a:spcPts val="400"/>
              </a:spcBef>
              <a:spcAft>
                <a:spcPts val="0"/>
              </a:spcAft>
              <a:buClr>
                <a:schemeClr val="accent1"/>
              </a:buClr>
              <a:buFont typeface="Noto Sans Symbols"/>
              <a:buNone/>
            </a:pPr>
            <a:r>
              <a:rPr lang="en-US" sz="2000" b="0" i="0" u="none">
                <a:solidFill>
                  <a:schemeClr val="lt2"/>
                </a:solidFill>
                <a:latin typeface="Arial"/>
                <a:ea typeface="Arial"/>
                <a:cs typeface="Arial"/>
                <a:sym typeface="Arial"/>
              </a:rPr>
              <a:t>**think of power-washing a driveway…. Add water to break apart the dirt!</a:t>
            </a:r>
            <a:endParaRPr/>
          </a:p>
        </p:txBody>
      </p:sp>
      <p:pic>
        <p:nvPicPr>
          <p:cNvPr id="1024" name="Shape 1024" descr="http://www.baystatepowerwashing.com/wp-content/uploads/2010/02/pressure_wash.jpg"/>
          <p:cNvPicPr preferRelativeResize="0"/>
          <p:nvPr/>
        </p:nvPicPr>
        <p:blipFill rotWithShape="1">
          <a:blip r:embed="rId3">
            <a:alphaModFix/>
          </a:blip>
          <a:srcRect/>
          <a:stretch/>
        </p:blipFill>
        <p:spPr>
          <a:xfrm>
            <a:off x="5410200" y="1905000"/>
            <a:ext cx="3200400" cy="24003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Shape 1029"/>
          <p:cNvSpPr txBox="1">
            <a:spLocks noGrp="1"/>
          </p:cNvSpPr>
          <p:nvPr>
            <p:ph type="title"/>
          </p:nvPr>
        </p:nvSpPr>
        <p:spPr>
          <a:xfrm>
            <a:off x="1676400" y="457200"/>
            <a:ext cx="7010400" cy="1295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C000"/>
              </a:buClr>
              <a:buFont typeface="Arial"/>
              <a:buNone/>
            </a:pPr>
            <a:r>
              <a:rPr lang="en-US" sz="3900" b="0" i="0" u="none" strike="noStrike" cap="none">
                <a:solidFill>
                  <a:srgbClr val="FFC000"/>
                </a:solidFill>
                <a:latin typeface="Arial"/>
                <a:ea typeface="Arial"/>
                <a:cs typeface="Arial"/>
                <a:sym typeface="Arial"/>
              </a:rPr>
              <a:t>Hydrolysis  in Carbohydrates</a:t>
            </a:r>
            <a:endParaRPr/>
          </a:p>
        </p:txBody>
      </p:sp>
      <p:sp>
        <p:nvSpPr>
          <p:cNvPr id="1030" name="Shape 1030"/>
          <p:cNvSpPr txBox="1">
            <a:spLocks noGrp="1"/>
          </p:cNvSpPr>
          <p:nvPr>
            <p:ph type="body" idx="1"/>
          </p:nvPr>
        </p:nvSpPr>
        <p:spPr>
          <a:xfrm>
            <a:off x="1676400" y="1981200"/>
            <a:ext cx="7010400" cy="4114800"/>
          </a:xfrm>
          <a:prstGeom prst="rect">
            <a:avLst/>
          </a:prstGeom>
          <a:noFill/>
          <a:ln>
            <a:noFill/>
          </a:ln>
        </p:spPr>
        <p:txBody>
          <a:bodyPr spcFirstLastPara="1" wrap="square" lIns="91425" tIns="45700" rIns="91425" bIns="45700" anchor="t" anchorCtr="0">
            <a:noAutofit/>
          </a:bodyPr>
          <a:lstStyle/>
          <a:p>
            <a:pPr marL="342900" marR="0" lvl="0" indent="-191770" algn="l" rtl="0">
              <a:spcBef>
                <a:spcPts val="0"/>
              </a:spcBef>
              <a:spcAft>
                <a:spcPts val="0"/>
              </a:spcAft>
              <a:buClr>
                <a:schemeClr val="accent1"/>
              </a:buClr>
              <a:buSzPts val="2380"/>
              <a:buFont typeface="Noto Sans Symbols"/>
              <a:buNone/>
            </a:pPr>
            <a:endParaRPr sz="2800">
              <a:solidFill>
                <a:schemeClr val="lt2"/>
              </a:solidFill>
              <a:latin typeface="Arial"/>
              <a:ea typeface="Arial"/>
              <a:cs typeface="Arial"/>
              <a:sym typeface="Arial"/>
            </a:endParaRPr>
          </a:p>
        </p:txBody>
      </p:sp>
      <p:pic>
        <p:nvPicPr>
          <p:cNvPr id="1031" name="Shape 1031" descr="hydrolysis_reaction"/>
          <p:cNvPicPr preferRelativeResize="0"/>
          <p:nvPr/>
        </p:nvPicPr>
        <p:blipFill rotWithShape="1">
          <a:blip r:embed="rId3">
            <a:alphaModFix/>
          </a:blip>
          <a:srcRect/>
          <a:stretch/>
        </p:blipFill>
        <p:spPr>
          <a:xfrm>
            <a:off x="533400" y="1981200"/>
            <a:ext cx="8153400" cy="4572000"/>
          </a:xfrm>
          <a:prstGeom prst="rect">
            <a:avLst/>
          </a:prstGeom>
          <a:noFill/>
          <a:ln w="9525" cap="flat" cmpd="sng">
            <a:solidFill>
              <a:srgbClr val="00FF00"/>
            </a:solidFill>
            <a:prstDash val="solid"/>
            <a:miter lim="8000"/>
            <a:headEnd type="none" w="med" len="med"/>
            <a:tailEnd type="none" w="med" len="med"/>
          </a:ln>
        </p:spPr>
      </p:pic>
      <p:sp>
        <p:nvSpPr>
          <p:cNvPr id="1032" name="Shape 1032"/>
          <p:cNvSpPr txBox="1"/>
          <p:nvPr/>
        </p:nvSpPr>
        <p:spPr>
          <a:xfrm>
            <a:off x="533400" y="3657600"/>
            <a:ext cx="1633537" cy="369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Font typeface="Arial"/>
              <a:buNone/>
            </a:pPr>
            <a:r>
              <a:rPr lang="en-US" sz="1800" b="1" i="0" u="none">
                <a:solidFill>
                  <a:schemeClr val="dk2"/>
                </a:solidFill>
                <a:latin typeface="Arial"/>
                <a:ea typeface="Arial"/>
                <a:cs typeface="Arial"/>
                <a:sym typeface="Arial"/>
              </a:rPr>
              <a:t>What is that?</a:t>
            </a:r>
            <a:endParaRPr/>
          </a:p>
        </p:txBody>
      </p:sp>
      <p:cxnSp>
        <p:nvCxnSpPr>
          <p:cNvPr id="1033" name="Shape 1033"/>
          <p:cNvCxnSpPr/>
          <p:nvPr/>
        </p:nvCxnSpPr>
        <p:spPr>
          <a:xfrm>
            <a:off x="2057400" y="4027487"/>
            <a:ext cx="838200" cy="239712"/>
          </a:xfrm>
          <a:prstGeom prst="straightConnector1">
            <a:avLst/>
          </a:prstGeom>
          <a:noFill/>
          <a:ln w="9525" cap="flat" cmpd="sng">
            <a:solidFill>
              <a:schemeClr val="dk2"/>
            </a:solidFill>
            <a:prstDash val="solid"/>
            <a:miter lim="8000"/>
            <a:headEnd type="none" w="med" len="med"/>
            <a:tailEnd type="stealth" w="lg" len="lg"/>
          </a:ln>
        </p:spPr>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Shape 1037"/>
        <p:cNvGrpSpPr/>
        <p:nvPr/>
      </p:nvGrpSpPr>
      <p:grpSpPr>
        <a:xfrm>
          <a:off x="0" y="0"/>
          <a:ext cx="0" cy="0"/>
          <a:chOff x="0" y="0"/>
          <a:chExt cx="0" cy="0"/>
        </a:xfrm>
      </p:grpSpPr>
      <p:sp>
        <p:nvSpPr>
          <p:cNvPr id="1038" name="Shape 1038"/>
          <p:cNvSpPr txBox="1">
            <a:spLocks noGrp="1"/>
          </p:cNvSpPr>
          <p:nvPr>
            <p:ph type="title"/>
          </p:nvPr>
        </p:nvSpPr>
        <p:spPr>
          <a:xfrm>
            <a:off x="1676400" y="1143000"/>
            <a:ext cx="7010400" cy="2895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59"/>
              </a:buClr>
              <a:buFont typeface="Arial"/>
              <a:buNone/>
            </a:pPr>
            <a:r>
              <a:rPr lang="en-US" sz="3900" b="0" i="0" u="none" strike="noStrike" cap="none">
                <a:solidFill>
                  <a:srgbClr val="FFFF59"/>
                </a:solidFill>
                <a:latin typeface="Arial"/>
                <a:ea typeface="Arial"/>
                <a:cs typeface="Arial"/>
                <a:sym typeface="Arial"/>
              </a:rPr>
              <a:t>Explain</a:t>
            </a:r>
            <a:r>
              <a:rPr lang="en-US" sz="3900" b="0" i="0" u="none" strike="noStrike" cap="none">
                <a:solidFill>
                  <a:schemeClr val="lt2"/>
                </a:solidFill>
                <a:latin typeface="Arial"/>
                <a:ea typeface="Arial"/>
                <a:cs typeface="Arial"/>
                <a:sym typeface="Arial"/>
              </a:rPr>
              <a:t/>
            </a:r>
            <a:br>
              <a:rPr lang="en-US" sz="3900" b="0" i="0" u="none" strike="noStrike" cap="none">
                <a:solidFill>
                  <a:schemeClr val="lt2"/>
                </a:solidFill>
                <a:latin typeface="Arial"/>
                <a:ea typeface="Arial"/>
                <a:cs typeface="Arial"/>
                <a:sym typeface="Arial"/>
              </a:rPr>
            </a:br>
            <a:r>
              <a:rPr lang="en-US" sz="3900" b="0" i="0" u="none" strike="noStrike" cap="none">
                <a:solidFill>
                  <a:schemeClr val="lt2"/>
                </a:solidFill>
                <a:latin typeface="Arial"/>
                <a:ea typeface="Arial"/>
                <a:cs typeface="Arial"/>
                <a:sym typeface="Arial"/>
              </a:rPr>
              <a:t/>
            </a:r>
            <a:br>
              <a:rPr lang="en-US" sz="3900" b="0" i="0" u="none" strike="noStrike" cap="none">
                <a:solidFill>
                  <a:schemeClr val="lt2"/>
                </a:solidFill>
                <a:latin typeface="Arial"/>
                <a:ea typeface="Arial"/>
                <a:cs typeface="Arial"/>
                <a:sym typeface="Arial"/>
              </a:rPr>
            </a:br>
            <a:r>
              <a:rPr lang="en-US" sz="3900" b="0" i="0" u="none" strike="noStrike" cap="none">
                <a:solidFill>
                  <a:schemeClr val="lt2"/>
                </a:solidFill>
                <a:latin typeface="Arial"/>
                <a:ea typeface="Arial"/>
                <a:cs typeface="Arial"/>
                <a:sym typeface="Arial"/>
              </a:rPr>
              <a:t/>
            </a:r>
            <a:br>
              <a:rPr lang="en-US" sz="3900" b="0" i="0" u="none" strike="noStrike" cap="none">
                <a:solidFill>
                  <a:schemeClr val="lt2"/>
                </a:solidFill>
                <a:latin typeface="Arial"/>
                <a:ea typeface="Arial"/>
                <a:cs typeface="Arial"/>
                <a:sym typeface="Arial"/>
              </a:rPr>
            </a:br>
            <a:r>
              <a:rPr lang="en-US" sz="3900" b="0" i="0" u="none" strike="noStrike" cap="none">
                <a:solidFill>
                  <a:schemeClr val="lt2"/>
                </a:solidFill>
                <a:latin typeface="Arial"/>
                <a:ea typeface="Arial"/>
                <a:cs typeface="Arial"/>
                <a:sym typeface="Arial"/>
              </a:rPr>
              <a:t/>
            </a:r>
            <a:br>
              <a:rPr lang="en-US" sz="3900" b="0" i="0" u="none" strike="noStrike" cap="none">
                <a:solidFill>
                  <a:schemeClr val="lt2"/>
                </a:solidFill>
                <a:latin typeface="Arial"/>
                <a:ea typeface="Arial"/>
                <a:cs typeface="Arial"/>
                <a:sym typeface="Arial"/>
              </a:rPr>
            </a:br>
            <a:r>
              <a:rPr lang="en-US" sz="3900" b="0" i="0" u="none" strike="noStrike" cap="none">
                <a:solidFill>
                  <a:schemeClr val="lt2"/>
                </a:solidFill>
                <a:latin typeface="Arial"/>
                <a:ea typeface="Arial"/>
                <a:cs typeface="Arial"/>
                <a:sym typeface="Arial"/>
              </a:rPr>
              <a:t/>
            </a:r>
            <a:br>
              <a:rPr lang="en-US" sz="3900" b="0" i="0" u="none" strike="noStrike" cap="none">
                <a:solidFill>
                  <a:schemeClr val="lt2"/>
                </a:solidFill>
                <a:latin typeface="Arial"/>
                <a:ea typeface="Arial"/>
                <a:cs typeface="Arial"/>
                <a:sym typeface="Arial"/>
              </a:rPr>
            </a:br>
            <a:r>
              <a:rPr lang="en-US" sz="3900" b="0" i="0" u="none" strike="noStrike" cap="none">
                <a:solidFill>
                  <a:schemeClr val="lt2"/>
                </a:solidFill>
                <a:latin typeface="Arial"/>
                <a:ea typeface="Arial"/>
                <a:cs typeface="Arial"/>
                <a:sym typeface="Arial"/>
              </a:rPr>
              <a:t/>
            </a:r>
            <a:br>
              <a:rPr lang="en-US" sz="3900" b="0" i="0" u="none" strike="noStrike" cap="none">
                <a:solidFill>
                  <a:schemeClr val="lt2"/>
                </a:solidFill>
                <a:latin typeface="Arial"/>
                <a:ea typeface="Arial"/>
                <a:cs typeface="Arial"/>
                <a:sym typeface="Arial"/>
              </a:rPr>
            </a:br>
            <a:r>
              <a:rPr lang="en-US" sz="3900" b="0" i="0" u="none" strike="noStrike" cap="none">
                <a:solidFill>
                  <a:srgbClr val="FFFF59"/>
                </a:solidFill>
                <a:latin typeface="Arial"/>
                <a:ea typeface="Arial"/>
                <a:cs typeface="Arial"/>
                <a:sym typeface="Arial"/>
              </a:rPr>
              <a:t>Illustrate</a:t>
            </a:r>
            <a:endParaRPr/>
          </a:p>
        </p:txBody>
      </p:sp>
      <p:sp>
        <p:nvSpPr>
          <p:cNvPr id="1039" name="Shape 1039"/>
          <p:cNvSpPr txBox="1">
            <a:spLocks noGrp="1"/>
          </p:cNvSpPr>
          <p:nvPr>
            <p:ph type="body" idx="1"/>
          </p:nvPr>
        </p:nvSpPr>
        <p:spPr>
          <a:xfrm>
            <a:off x="1676400" y="1295400"/>
            <a:ext cx="7010400" cy="4114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1"/>
              </a:buClr>
              <a:buSzPts val="2380"/>
              <a:buFont typeface="Noto Sans Symbols"/>
              <a:buChar char="□"/>
            </a:pPr>
            <a:r>
              <a:rPr lang="en-US" sz="2800" b="0" i="0" u="none">
                <a:solidFill>
                  <a:schemeClr val="lt2"/>
                </a:solidFill>
                <a:latin typeface="Arial"/>
                <a:ea typeface="Arial"/>
                <a:cs typeface="Arial"/>
                <a:sym typeface="Arial"/>
              </a:rPr>
              <a:t>Explain the process of hydrolysis in your notes!</a:t>
            </a:r>
            <a:endParaRPr/>
          </a:p>
          <a:p>
            <a:pPr marL="342900" marR="0" lvl="0" indent="-191770" algn="l" rtl="0">
              <a:lnSpc>
                <a:spcPct val="100000"/>
              </a:lnSpc>
              <a:spcBef>
                <a:spcPts val="560"/>
              </a:spcBef>
              <a:spcAft>
                <a:spcPts val="0"/>
              </a:spcAft>
              <a:buClr>
                <a:schemeClr val="accent1"/>
              </a:buClr>
              <a:buSzPts val="2380"/>
              <a:buFont typeface="Noto Sans Symbols"/>
              <a:buNone/>
            </a:pPr>
            <a:endParaRPr sz="2800" b="0" i="0" u="none">
              <a:solidFill>
                <a:schemeClr val="lt2"/>
              </a:solidFill>
              <a:latin typeface="Arial"/>
              <a:ea typeface="Arial"/>
              <a:cs typeface="Arial"/>
              <a:sym typeface="Arial"/>
            </a:endParaRPr>
          </a:p>
          <a:p>
            <a:pPr marL="342900" marR="0" lvl="0" indent="-342900" algn="l" rtl="0">
              <a:lnSpc>
                <a:spcPct val="100000"/>
              </a:lnSpc>
              <a:spcBef>
                <a:spcPts val="560"/>
              </a:spcBef>
              <a:spcAft>
                <a:spcPts val="0"/>
              </a:spcAft>
              <a:buClr>
                <a:schemeClr val="accent1"/>
              </a:buClr>
              <a:buSzPts val="2380"/>
              <a:buFont typeface="Noto Sans Symbols"/>
              <a:buChar char="□"/>
            </a:pPr>
            <a:r>
              <a:rPr lang="en-US" sz="2800" b="0" i="0" u="none">
                <a:solidFill>
                  <a:schemeClr val="lt2"/>
                </a:solidFill>
                <a:latin typeface="Arial"/>
                <a:ea typeface="Arial"/>
                <a:cs typeface="Arial"/>
                <a:sym typeface="Arial"/>
              </a:rPr>
              <a:t>After one minute, share with your neighbor and improve your explanation!</a:t>
            </a:r>
            <a:endParaRPr/>
          </a:p>
          <a:p>
            <a:pPr marL="342900" marR="0" lvl="0" indent="-191770" algn="l" rtl="0">
              <a:lnSpc>
                <a:spcPct val="100000"/>
              </a:lnSpc>
              <a:spcBef>
                <a:spcPts val="560"/>
              </a:spcBef>
              <a:spcAft>
                <a:spcPts val="0"/>
              </a:spcAft>
              <a:buClr>
                <a:schemeClr val="accent1"/>
              </a:buClr>
              <a:buSzPts val="2380"/>
              <a:buFont typeface="Noto Sans Symbols"/>
              <a:buNone/>
            </a:pPr>
            <a:endParaRPr sz="2800" b="0" i="0" u="none">
              <a:solidFill>
                <a:schemeClr val="lt2"/>
              </a:solidFill>
              <a:latin typeface="Arial"/>
              <a:ea typeface="Arial"/>
              <a:cs typeface="Arial"/>
              <a:sym typeface="Arial"/>
            </a:endParaRPr>
          </a:p>
          <a:p>
            <a:pPr marL="342900" marR="0" lvl="0" indent="-191770" algn="l" rtl="0">
              <a:lnSpc>
                <a:spcPct val="100000"/>
              </a:lnSpc>
              <a:spcBef>
                <a:spcPts val="560"/>
              </a:spcBef>
              <a:spcAft>
                <a:spcPts val="0"/>
              </a:spcAft>
              <a:buClr>
                <a:schemeClr val="accent1"/>
              </a:buClr>
              <a:buSzPts val="2380"/>
              <a:buFont typeface="Noto Sans Symbols"/>
              <a:buNone/>
            </a:pPr>
            <a:endParaRPr sz="2800" b="0" i="0" u="none">
              <a:solidFill>
                <a:schemeClr val="lt2"/>
              </a:solidFill>
              <a:latin typeface="Arial"/>
              <a:ea typeface="Arial"/>
              <a:cs typeface="Arial"/>
              <a:sym typeface="Arial"/>
            </a:endParaRPr>
          </a:p>
          <a:p>
            <a:pPr marL="342900" marR="0" lvl="0" indent="-342900" algn="l" rtl="0">
              <a:lnSpc>
                <a:spcPct val="100000"/>
              </a:lnSpc>
              <a:spcBef>
                <a:spcPts val="560"/>
              </a:spcBef>
              <a:spcAft>
                <a:spcPts val="0"/>
              </a:spcAft>
              <a:buClr>
                <a:schemeClr val="accent1"/>
              </a:buClr>
              <a:buSzPts val="2380"/>
              <a:buFont typeface="Noto Sans Symbols"/>
              <a:buChar char="□"/>
            </a:pPr>
            <a:r>
              <a:rPr lang="en-US" sz="2800" b="0" i="0" u="none">
                <a:solidFill>
                  <a:schemeClr val="lt2"/>
                </a:solidFill>
                <a:latin typeface="Arial"/>
                <a:ea typeface="Arial"/>
                <a:cs typeface="Arial"/>
                <a:sym typeface="Arial"/>
              </a:rPr>
              <a:t>Draw an image of hydrolysis from the board!</a:t>
            </a:r>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Shape 1044"/>
          <p:cNvSpPr txBox="1">
            <a:spLocks noGrp="1"/>
          </p:cNvSpPr>
          <p:nvPr>
            <p:ph type="title"/>
          </p:nvPr>
        </p:nvSpPr>
        <p:spPr>
          <a:xfrm>
            <a:off x="1676400" y="457200"/>
            <a:ext cx="7010400" cy="1295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2"/>
              </a:buClr>
              <a:buFont typeface="Arial"/>
              <a:buNone/>
            </a:pPr>
            <a:r>
              <a:rPr lang="en-US" sz="3900" b="0" i="0" u="none" strike="noStrike" cap="none">
                <a:solidFill>
                  <a:schemeClr val="lt2"/>
                </a:solidFill>
                <a:latin typeface="Arial"/>
                <a:ea typeface="Arial"/>
                <a:cs typeface="Arial"/>
                <a:sym typeface="Arial"/>
              </a:rPr>
              <a:t>In Conclusion…..</a:t>
            </a:r>
            <a:endParaRPr/>
          </a:p>
        </p:txBody>
      </p:sp>
      <p:sp>
        <p:nvSpPr>
          <p:cNvPr id="1045" name="Shape 1045"/>
          <p:cNvSpPr txBox="1">
            <a:spLocks noGrp="1"/>
          </p:cNvSpPr>
          <p:nvPr>
            <p:ph type="body" idx="1"/>
          </p:nvPr>
        </p:nvSpPr>
        <p:spPr>
          <a:xfrm>
            <a:off x="152400" y="1905000"/>
            <a:ext cx="8839200" cy="434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Font typeface="Noto Sans Symbols"/>
              <a:buNone/>
            </a:pPr>
            <a:r>
              <a:rPr lang="en-US" sz="4000" b="0" i="0" u="sng">
                <a:solidFill>
                  <a:srgbClr val="00FF00"/>
                </a:solidFill>
                <a:latin typeface="Arial Black"/>
                <a:ea typeface="Arial Black"/>
                <a:cs typeface="Arial Black"/>
                <a:sym typeface="Arial Black"/>
              </a:rPr>
              <a:t>Dehydration Synthesis</a:t>
            </a:r>
            <a:r>
              <a:rPr lang="en-US" sz="3600" b="0" i="0" u="none">
                <a:solidFill>
                  <a:schemeClr val="lt2"/>
                </a:solidFill>
                <a:latin typeface="Arial"/>
                <a:ea typeface="Arial"/>
                <a:cs typeface="Arial"/>
                <a:sym typeface="Arial"/>
              </a:rPr>
              <a:t>:  </a:t>
            </a:r>
            <a:r>
              <a:rPr lang="en-US" sz="3600" b="0" i="0" u="none">
                <a:solidFill>
                  <a:schemeClr val="accent2"/>
                </a:solidFill>
                <a:latin typeface="Arial"/>
                <a:ea typeface="Arial"/>
                <a:cs typeface="Arial"/>
                <a:sym typeface="Arial"/>
              </a:rPr>
              <a:t>Builds molecules by removing water </a:t>
            </a:r>
            <a:endParaRPr/>
          </a:p>
          <a:p>
            <a:pPr marL="0" marR="0" lvl="0" indent="0" algn="l" rtl="0">
              <a:lnSpc>
                <a:spcPct val="100000"/>
              </a:lnSpc>
              <a:spcBef>
                <a:spcPts val="720"/>
              </a:spcBef>
              <a:spcAft>
                <a:spcPts val="0"/>
              </a:spcAft>
              <a:buClr>
                <a:schemeClr val="accent1"/>
              </a:buClr>
              <a:buFont typeface="Noto Sans Symbols"/>
              <a:buNone/>
            </a:pPr>
            <a:r>
              <a:rPr lang="en-US" sz="3600" b="0" i="0" u="none">
                <a:solidFill>
                  <a:schemeClr val="accent2"/>
                </a:solidFill>
                <a:latin typeface="Arial"/>
                <a:ea typeface="Arial"/>
                <a:cs typeface="Arial"/>
                <a:sym typeface="Arial"/>
              </a:rPr>
              <a:t>(putting monomers back together in our cells so we can use them properly!)</a:t>
            </a:r>
            <a:endParaRPr/>
          </a:p>
          <a:p>
            <a:pPr marL="0" marR="0" lvl="0" indent="0" algn="l" rtl="0">
              <a:lnSpc>
                <a:spcPct val="100000"/>
              </a:lnSpc>
              <a:spcBef>
                <a:spcPts val="800"/>
              </a:spcBef>
              <a:spcAft>
                <a:spcPts val="0"/>
              </a:spcAft>
              <a:buClr>
                <a:schemeClr val="accent1"/>
              </a:buClr>
              <a:buSzPts val="3400"/>
              <a:buFont typeface="Noto Sans Symbols"/>
              <a:buChar char="□"/>
            </a:pPr>
            <a:r>
              <a:rPr lang="en-US" sz="4000" b="1" i="0" u="sng">
                <a:solidFill>
                  <a:srgbClr val="00FF00"/>
                </a:solidFill>
                <a:latin typeface="Arial Black"/>
                <a:ea typeface="Arial Black"/>
                <a:cs typeface="Arial Black"/>
                <a:sym typeface="Arial Black"/>
              </a:rPr>
              <a:t>Hydrolysis:</a:t>
            </a:r>
            <a:r>
              <a:rPr lang="en-US" sz="3600" b="0" i="0" u="none">
                <a:solidFill>
                  <a:schemeClr val="lt2"/>
                </a:solidFill>
                <a:latin typeface="Arial"/>
                <a:ea typeface="Arial"/>
                <a:cs typeface="Arial"/>
                <a:sym typeface="Arial"/>
              </a:rPr>
              <a:t> </a:t>
            </a:r>
            <a:r>
              <a:rPr lang="en-US" sz="3600" b="0" i="0" u="none">
                <a:solidFill>
                  <a:schemeClr val="accent2"/>
                </a:solidFill>
                <a:latin typeface="Arial"/>
                <a:ea typeface="Arial"/>
                <a:cs typeface="Arial"/>
                <a:sym typeface="Arial"/>
              </a:rPr>
              <a:t>Breaks apart molecules by adding water</a:t>
            </a:r>
            <a:endParaRPr/>
          </a:p>
          <a:p>
            <a:pPr marL="0" marR="0" lvl="0" indent="0" algn="l" rtl="0">
              <a:lnSpc>
                <a:spcPct val="100000"/>
              </a:lnSpc>
              <a:spcBef>
                <a:spcPts val="720"/>
              </a:spcBef>
              <a:spcAft>
                <a:spcPts val="0"/>
              </a:spcAft>
              <a:buClr>
                <a:schemeClr val="accent1"/>
              </a:buClr>
              <a:buFont typeface="Noto Sans Symbols"/>
              <a:buNone/>
            </a:pPr>
            <a:r>
              <a:rPr lang="en-US" sz="3600" b="0" i="0" u="none">
                <a:solidFill>
                  <a:schemeClr val="accent2"/>
                </a:solidFill>
                <a:latin typeface="Arial"/>
                <a:ea typeface="Arial"/>
                <a:cs typeface="Arial"/>
                <a:sym typeface="Arial"/>
              </a:rPr>
              <a:t>(digestion of the biomolecules we eat)</a:t>
            </a:r>
            <a:endParaRPr/>
          </a:p>
          <a:p>
            <a:pPr marL="0" marR="0" lvl="0" indent="0" algn="l" rtl="0">
              <a:lnSpc>
                <a:spcPct val="100000"/>
              </a:lnSpc>
              <a:spcBef>
                <a:spcPts val="720"/>
              </a:spcBef>
              <a:spcAft>
                <a:spcPts val="0"/>
              </a:spcAft>
              <a:buClr>
                <a:schemeClr val="accent1"/>
              </a:buClr>
              <a:buFont typeface="Noto Sans Symbols"/>
              <a:buNone/>
            </a:pPr>
            <a:endParaRPr sz="3600" b="0" i="0" u="none">
              <a:solidFill>
                <a:schemeClr val="accent2"/>
              </a:solidFill>
              <a:latin typeface="Arial"/>
              <a:ea typeface="Arial"/>
              <a:cs typeface="Arial"/>
              <a:sym typeface="Arial"/>
            </a:endParaRPr>
          </a:p>
          <a:p>
            <a:pPr marL="342900" marR="0" lvl="0" indent="-148590" algn="l" rtl="0">
              <a:spcBef>
                <a:spcPts val="720"/>
              </a:spcBef>
              <a:spcAft>
                <a:spcPts val="0"/>
              </a:spcAft>
              <a:buClr>
                <a:schemeClr val="accent1"/>
              </a:buClr>
              <a:buSzPts val="3060"/>
              <a:buFont typeface="Noto Sans Symbols"/>
              <a:buNone/>
            </a:pPr>
            <a:endParaRPr sz="3600" b="0" i="0" u="none">
              <a:solidFill>
                <a:schemeClr val="accent2"/>
              </a:solidFill>
              <a:latin typeface="Arial"/>
              <a:ea typeface="Arial"/>
              <a:cs typeface="Arial"/>
              <a:sym typeface="Arial"/>
            </a:endParaRPr>
          </a:p>
        </p:txBody>
      </p:sp>
      <p:pic>
        <p:nvPicPr>
          <p:cNvPr id="1046" name="Shape 1046" descr="ANd9GcRzNSCwT9F3hPInLAyWuJ0HztqrqPG3k691cKxEGRtuWNJgm2FIOTNDR3o"/>
          <p:cNvPicPr preferRelativeResize="0"/>
          <p:nvPr/>
        </p:nvPicPr>
        <p:blipFill rotWithShape="1">
          <a:blip r:embed="rId3">
            <a:alphaModFix/>
          </a:blip>
          <a:srcRect/>
          <a:stretch/>
        </p:blipFill>
        <p:spPr>
          <a:xfrm>
            <a:off x="7399337" y="0"/>
            <a:ext cx="1752600" cy="1371600"/>
          </a:xfrm>
          <a:prstGeom prst="rect">
            <a:avLst/>
          </a:prstGeom>
          <a:noFill/>
          <a:ln w="9525" cap="flat" cmpd="sng">
            <a:solidFill>
              <a:srgbClr val="00FF00"/>
            </a:solidFill>
            <a:prstDash val="solid"/>
            <a:miter lim="8000"/>
            <a:headEnd type="none" w="med" len="med"/>
            <a:tailEnd type="none" w="med" len="me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050"/>
        <p:cNvGrpSpPr/>
        <p:nvPr/>
      </p:nvGrpSpPr>
      <p:grpSpPr>
        <a:xfrm>
          <a:off x="0" y="0"/>
          <a:ext cx="0" cy="0"/>
          <a:chOff x="0" y="0"/>
          <a:chExt cx="0" cy="0"/>
        </a:xfrm>
      </p:grpSpPr>
      <p:cxnSp>
        <p:nvCxnSpPr>
          <p:cNvPr id="1051" name="Shape 1051"/>
          <p:cNvCxnSpPr/>
          <p:nvPr/>
        </p:nvCxnSpPr>
        <p:spPr>
          <a:xfrm>
            <a:off x="4495800" y="0"/>
            <a:ext cx="0" cy="6858000"/>
          </a:xfrm>
          <a:prstGeom prst="straightConnector1">
            <a:avLst/>
          </a:prstGeom>
          <a:noFill/>
          <a:ln w="9525" cap="flat" cmpd="sng">
            <a:solidFill>
              <a:srgbClr val="0075F0"/>
            </a:solidFill>
            <a:prstDash val="solid"/>
            <a:miter lim="8000"/>
            <a:headEnd type="none" w="med" len="med"/>
            <a:tailEnd type="none" w="med" len="med"/>
          </a:ln>
        </p:spPr>
      </p:cxnSp>
      <p:sp>
        <p:nvSpPr>
          <p:cNvPr id="1052" name="Shape 1052"/>
          <p:cNvSpPr txBox="1"/>
          <p:nvPr/>
        </p:nvSpPr>
        <p:spPr>
          <a:xfrm>
            <a:off x="228600" y="228600"/>
            <a:ext cx="4038600" cy="457200"/>
          </a:xfrm>
          <a:prstGeom prst="rect">
            <a:avLst/>
          </a:prstGeom>
          <a:solidFill>
            <a:schemeClr val="lt1"/>
          </a:solidFill>
          <a:ln w="25400" cap="flat" cmpd="sng">
            <a:solidFill>
              <a:schemeClr val="accent2"/>
            </a:solidFill>
            <a:prstDash val="solid"/>
            <a:miter lim="8000"/>
            <a:headEnd type="none" w="med" len="med"/>
            <a:tailEnd type="none" w="med" len="med"/>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Font typeface="Arial"/>
              <a:buNone/>
            </a:pPr>
            <a:r>
              <a:rPr lang="en-US" sz="1800" b="1" i="0" u="none">
                <a:solidFill>
                  <a:schemeClr val="dk2"/>
                </a:solidFill>
                <a:latin typeface="Arial"/>
                <a:ea typeface="Arial"/>
                <a:cs typeface="Arial"/>
                <a:sym typeface="Arial"/>
              </a:rPr>
              <a:t>DEHYDRATION SYNTHESIS</a:t>
            </a:r>
            <a:endParaRPr/>
          </a:p>
        </p:txBody>
      </p:sp>
      <p:sp>
        <p:nvSpPr>
          <p:cNvPr id="1053" name="Shape 1053"/>
          <p:cNvSpPr txBox="1"/>
          <p:nvPr/>
        </p:nvSpPr>
        <p:spPr>
          <a:xfrm>
            <a:off x="4800600" y="249237"/>
            <a:ext cx="4038600" cy="457200"/>
          </a:xfrm>
          <a:prstGeom prst="rect">
            <a:avLst/>
          </a:prstGeom>
          <a:solidFill>
            <a:schemeClr val="lt1"/>
          </a:solidFill>
          <a:ln w="25400" cap="flat" cmpd="sng">
            <a:solidFill>
              <a:schemeClr val="accent2"/>
            </a:solidFill>
            <a:prstDash val="solid"/>
            <a:miter lim="8000"/>
            <a:headEnd type="none" w="med" len="med"/>
            <a:tailEnd type="none" w="med" len="med"/>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Font typeface="Arial"/>
              <a:buNone/>
            </a:pPr>
            <a:r>
              <a:rPr lang="en-US" sz="1800" b="1" i="0" u="none">
                <a:solidFill>
                  <a:schemeClr val="dk2"/>
                </a:solidFill>
                <a:latin typeface="Arial"/>
                <a:ea typeface="Arial"/>
                <a:cs typeface="Arial"/>
                <a:sym typeface="Arial"/>
              </a:rPr>
              <a:t>HYDROLYSIS</a:t>
            </a:r>
            <a:endParaRPr/>
          </a:p>
        </p:txBody>
      </p:sp>
      <p:sp>
        <p:nvSpPr>
          <p:cNvPr id="1054" name="Shape 1054"/>
          <p:cNvSpPr txBox="1"/>
          <p:nvPr/>
        </p:nvSpPr>
        <p:spPr>
          <a:xfrm>
            <a:off x="76200" y="914400"/>
            <a:ext cx="4419600" cy="42465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33"/>
              </a:buClr>
              <a:buFont typeface="Arial"/>
              <a:buNone/>
            </a:pPr>
            <a:r>
              <a:rPr lang="en-US" sz="1800" b="0" i="0" u="none">
                <a:solidFill>
                  <a:srgbClr val="000033"/>
                </a:solidFill>
                <a:latin typeface="Arial"/>
                <a:ea typeface="Arial"/>
                <a:cs typeface="Arial"/>
                <a:sym typeface="Arial"/>
              </a:rPr>
              <a:t>DEHYDRATION:</a:t>
            </a:r>
            <a:endParaRPr/>
          </a:p>
          <a:p>
            <a:pPr marL="0" marR="0" lvl="0" indent="0" algn="l" rtl="0">
              <a:lnSpc>
                <a:spcPct val="100000"/>
              </a:lnSpc>
              <a:spcBef>
                <a:spcPts val="0"/>
              </a:spcBef>
              <a:spcAft>
                <a:spcPts val="0"/>
              </a:spcAft>
              <a:buClr>
                <a:schemeClr val="lt1"/>
              </a:buClr>
              <a:buFont typeface="Arial"/>
              <a:buNone/>
            </a:pPr>
            <a:endParaRPr sz="1800" b="0" i="0" u="none">
              <a:solidFill>
                <a:srgbClr val="000033"/>
              </a:solidFill>
              <a:latin typeface="Arial"/>
              <a:ea typeface="Arial"/>
              <a:cs typeface="Arial"/>
              <a:sym typeface="Arial"/>
            </a:endParaRPr>
          </a:p>
          <a:p>
            <a:pPr marL="0" marR="0" lvl="0" indent="0" algn="l" rtl="0">
              <a:lnSpc>
                <a:spcPct val="100000"/>
              </a:lnSpc>
              <a:spcBef>
                <a:spcPts val="0"/>
              </a:spcBef>
              <a:spcAft>
                <a:spcPts val="0"/>
              </a:spcAft>
              <a:buClr>
                <a:srgbClr val="000033"/>
              </a:buClr>
              <a:buFont typeface="Arial"/>
              <a:buNone/>
            </a:pPr>
            <a:r>
              <a:rPr lang="en-US" sz="1800" b="0" i="0" u="none">
                <a:solidFill>
                  <a:srgbClr val="000033"/>
                </a:solidFill>
                <a:latin typeface="Arial"/>
                <a:ea typeface="Arial"/>
                <a:cs typeface="Arial"/>
                <a:sym typeface="Arial"/>
              </a:rPr>
              <a:t>SYNTHESIS:</a:t>
            </a:r>
            <a:endParaRPr/>
          </a:p>
          <a:p>
            <a:pPr marL="0" marR="0" lvl="0" indent="0" algn="l" rtl="0">
              <a:lnSpc>
                <a:spcPct val="100000"/>
              </a:lnSpc>
              <a:spcBef>
                <a:spcPts val="0"/>
              </a:spcBef>
              <a:spcAft>
                <a:spcPts val="0"/>
              </a:spcAft>
              <a:buClr>
                <a:schemeClr val="lt1"/>
              </a:buClr>
              <a:buFont typeface="Arial"/>
              <a:buNone/>
            </a:pPr>
            <a:endParaRPr sz="1800" b="0" i="0" u="none">
              <a:solidFill>
                <a:srgbClr val="000033"/>
              </a:solidFill>
              <a:latin typeface="Arial"/>
              <a:ea typeface="Arial"/>
              <a:cs typeface="Arial"/>
              <a:sym typeface="Arial"/>
            </a:endParaRPr>
          </a:p>
          <a:p>
            <a:pPr marL="0" marR="0" lvl="0" indent="0" algn="l" rtl="0">
              <a:lnSpc>
                <a:spcPct val="100000"/>
              </a:lnSpc>
              <a:spcBef>
                <a:spcPts val="0"/>
              </a:spcBef>
              <a:spcAft>
                <a:spcPts val="0"/>
              </a:spcAft>
              <a:buClr>
                <a:schemeClr val="lt1"/>
              </a:buClr>
              <a:buFont typeface="Arial"/>
              <a:buNone/>
            </a:pPr>
            <a:endParaRPr sz="1800" b="0" i="0" u="none">
              <a:solidFill>
                <a:srgbClr val="000033"/>
              </a:solidFill>
              <a:latin typeface="Arial"/>
              <a:ea typeface="Arial"/>
              <a:cs typeface="Arial"/>
              <a:sym typeface="Arial"/>
            </a:endParaRPr>
          </a:p>
          <a:p>
            <a:pPr marL="0" marR="0" lvl="0" indent="0" algn="l" rtl="0">
              <a:lnSpc>
                <a:spcPct val="100000"/>
              </a:lnSpc>
              <a:spcBef>
                <a:spcPts val="0"/>
              </a:spcBef>
              <a:spcAft>
                <a:spcPts val="0"/>
              </a:spcAft>
              <a:buClr>
                <a:schemeClr val="lt1"/>
              </a:buClr>
              <a:buFont typeface="Arial"/>
              <a:buNone/>
            </a:pPr>
            <a:endParaRPr sz="1800" b="0" i="0" u="none">
              <a:solidFill>
                <a:srgbClr val="000033"/>
              </a:solidFill>
              <a:latin typeface="Arial"/>
              <a:ea typeface="Arial"/>
              <a:cs typeface="Arial"/>
              <a:sym typeface="Arial"/>
            </a:endParaRPr>
          </a:p>
          <a:p>
            <a:pPr marL="0" marR="0" lvl="0" indent="0" algn="l" rtl="0">
              <a:lnSpc>
                <a:spcPct val="100000"/>
              </a:lnSpc>
              <a:spcBef>
                <a:spcPts val="0"/>
              </a:spcBef>
              <a:spcAft>
                <a:spcPts val="0"/>
              </a:spcAft>
              <a:buClr>
                <a:srgbClr val="000033"/>
              </a:buClr>
              <a:buFont typeface="Arial"/>
              <a:buNone/>
            </a:pPr>
            <a:r>
              <a:rPr lang="en-US" sz="1800" b="0" i="0" u="none">
                <a:solidFill>
                  <a:srgbClr val="000033"/>
                </a:solidFill>
                <a:latin typeface="Arial"/>
                <a:ea typeface="Arial"/>
                <a:cs typeface="Arial"/>
                <a:sym typeface="Arial"/>
              </a:rPr>
              <a:t>Explain the process of dehydration synthesis:</a:t>
            </a:r>
            <a:endParaRPr/>
          </a:p>
          <a:p>
            <a:pPr marL="0" marR="0" lvl="0" indent="0" algn="l" rtl="0">
              <a:lnSpc>
                <a:spcPct val="100000"/>
              </a:lnSpc>
              <a:spcBef>
                <a:spcPts val="0"/>
              </a:spcBef>
              <a:spcAft>
                <a:spcPts val="0"/>
              </a:spcAft>
              <a:buClr>
                <a:schemeClr val="lt1"/>
              </a:buClr>
              <a:buFont typeface="Arial"/>
              <a:buNone/>
            </a:pPr>
            <a:endParaRPr sz="1800" b="0" i="0" u="none">
              <a:solidFill>
                <a:srgbClr val="000033"/>
              </a:solidFill>
              <a:latin typeface="Arial"/>
              <a:ea typeface="Arial"/>
              <a:cs typeface="Arial"/>
              <a:sym typeface="Arial"/>
            </a:endParaRPr>
          </a:p>
          <a:p>
            <a:pPr marL="0" marR="0" lvl="0" indent="0" algn="l" rtl="0">
              <a:lnSpc>
                <a:spcPct val="100000"/>
              </a:lnSpc>
              <a:spcBef>
                <a:spcPts val="0"/>
              </a:spcBef>
              <a:spcAft>
                <a:spcPts val="0"/>
              </a:spcAft>
              <a:buClr>
                <a:schemeClr val="lt1"/>
              </a:buClr>
              <a:buFont typeface="Arial"/>
              <a:buNone/>
            </a:pPr>
            <a:endParaRPr sz="1800" b="0" i="0" u="none">
              <a:solidFill>
                <a:srgbClr val="000033"/>
              </a:solidFill>
              <a:latin typeface="Arial"/>
              <a:ea typeface="Arial"/>
              <a:cs typeface="Arial"/>
              <a:sym typeface="Arial"/>
            </a:endParaRPr>
          </a:p>
          <a:p>
            <a:pPr marL="0" marR="0" lvl="0" indent="0" algn="l" rtl="0">
              <a:lnSpc>
                <a:spcPct val="100000"/>
              </a:lnSpc>
              <a:spcBef>
                <a:spcPts val="0"/>
              </a:spcBef>
              <a:spcAft>
                <a:spcPts val="0"/>
              </a:spcAft>
              <a:buClr>
                <a:schemeClr val="lt1"/>
              </a:buClr>
              <a:buFont typeface="Arial"/>
              <a:buNone/>
            </a:pPr>
            <a:endParaRPr sz="1800" b="0" i="0" u="none">
              <a:solidFill>
                <a:srgbClr val="000033"/>
              </a:solidFill>
              <a:latin typeface="Arial"/>
              <a:ea typeface="Arial"/>
              <a:cs typeface="Arial"/>
              <a:sym typeface="Arial"/>
            </a:endParaRPr>
          </a:p>
          <a:p>
            <a:pPr marL="0" marR="0" lvl="0" indent="0" algn="l" rtl="0">
              <a:lnSpc>
                <a:spcPct val="100000"/>
              </a:lnSpc>
              <a:spcBef>
                <a:spcPts val="0"/>
              </a:spcBef>
              <a:spcAft>
                <a:spcPts val="0"/>
              </a:spcAft>
              <a:buClr>
                <a:schemeClr val="lt1"/>
              </a:buClr>
              <a:buFont typeface="Arial"/>
              <a:buNone/>
            </a:pPr>
            <a:endParaRPr sz="1800" b="0" i="0" u="none">
              <a:solidFill>
                <a:srgbClr val="000033"/>
              </a:solidFill>
              <a:latin typeface="Arial"/>
              <a:ea typeface="Arial"/>
              <a:cs typeface="Arial"/>
              <a:sym typeface="Arial"/>
            </a:endParaRPr>
          </a:p>
          <a:p>
            <a:pPr marL="0" marR="0" lvl="0" indent="0" algn="l" rtl="0">
              <a:lnSpc>
                <a:spcPct val="100000"/>
              </a:lnSpc>
              <a:spcBef>
                <a:spcPts val="0"/>
              </a:spcBef>
              <a:spcAft>
                <a:spcPts val="0"/>
              </a:spcAft>
              <a:buClr>
                <a:schemeClr val="lt1"/>
              </a:buClr>
              <a:buFont typeface="Arial"/>
              <a:buNone/>
            </a:pPr>
            <a:endParaRPr sz="1800" b="0" i="0" u="none">
              <a:solidFill>
                <a:srgbClr val="000033"/>
              </a:solidFill>
              <a:latin typeface="Arial"/>
              <a:ea typeface="Arial"/>
              <a:cs typeface="Arial"/>
              <a:sym typeface="Arial"/>
            </a:endParaRPr>
          </a:p>
          <a:p>
            <a:pPr marL="0" marR="0" lvl="0" indent="0" algn="l" rtl="0">
              <a:lnSpc>
                <a:spcPct val="100000"/>
              </a:lnSpc>
              <a:spcBef>
                <a:spcPts val="0"/>
              </a:spcBef>
              <a:spcAft>
                <a:spcPts val="0"/>
              </a:spcAft>
              <a:buClr>
                <a:srgbClr val="000033"/>
              </a:buClr>
              <a:buFont typeface="Arial"/>
              <a:buNone/>
            </a:pPr>
            <a:r>
              <a:rPr lang="en-US" sz="1800" b="0" i="0" u="none">
                <a:solidFill>
                  <a:srgbClr val="000033"/>
                </a:solidFill>
                <a:latin typeface="Arial"/>
                <a:ea typeface="Arial"/>
                <a:cs typeface="Arial"/>
                <a:sym typeface="Arial"/>
              </a:rPr>
              <a:t>Illustrate the process of dehydration synthesis of a polymer. (LABEL!)</a:t>
            </a:r>
            <a:endParaRPr/>
          </a:p>
        </p:txBody>
      </p:sp>
      <p:sp>
        <p:nvSpPr>
          <p:cNvPr id="1055" name="Shape 1055"/>
          <p:cNvSpPr txBox="1"/>
          <p:nvPr/>
        </p:nvSpPr>
        <p:spPr>
          <a:xfrm>
            <a:off x="4610100" y="900112"/>
            <a:ext cx="4419600" cy="42481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33"/>
              </a:buClr>
              <a:buFont typeface="Arial"/>
              <a:buNone/>
            </a:pPr>
            <a:r>
              <a:rPr lang="en-US" sz="1800" b="0" i="0" u="none">
                <a:solidFill>
                  <a:srgbClr val="000033"/>
                </a:solidFill>
                <a:latin typeface="Arial"/>
                <a:ea typeface="Arial"/>
                <a:cs typeface="Arial"/>
                <a:sym typeface="Arial"/>
              </a:rPr>
              <a:t>HYDRO:</a:t>
            </a:r>
            <a:endParaRPr/>
          </a:p>
          <a:p>
            <a:pPr marL="0" marR="0" lvl="0" indent="0" algn="l" rtl="0">
              <a:lnSpc>
                <a:spcPct val="100000"/>
              </a:lnSpc>
              <a:spcBef>
                <a:spcPts val="0"/>
              </a:spcBef>
              <a:spcAft>
                <a:spcPts val="0"/>
              </a:spcAft>
              <a:buClr>
                <a:schemeClr val="lt1"/>
              </a:buClr>
              <a:buFont typeface="Arial"/>
              <a:buNone/>
            </a:pPr>
            <a:endParaRPr sz="1800" b="0" i="0" u="none">
              <a:solidFill>
                <a:srgbClr val="000033"/>
              </a:solidFill>
              <a:latin typeface="Arial"/>
              <a:ea typeface="Arial"/>
              <a:cs typeface="Arial"/>
              <a:sym typeface="Arial"/>
            </a:endParaRPr>
          </a:p>
          <a:p>
            <a:pPr marL="0" marR="0" lvl="0" indent="0" algn="l" rtl="0">
              <a:lnSpc>
                <a:spcPct val="100000"/>
              </a:lnSpc>
              <a:spcBef>
                <a:spcPts val="0"/>
              </a:spcBef>
              <a:spcAft>
                <a:spcPts val="0"/>
              </a:spcAft>
              <a:buClr>
                <a:srgbClr val="000033"/>
              </a:buClr>
              <a:buFont typeface="Arial"/>
              <a:buNone/>
            </a:pPr>
            <a:r>
              <a:rPr lang="en-US" sz="1800" b="0" i="0" u="none">
                <a:solidFill>
                  <a:srgbClr val="000033"/>
                </a:solidFill>
                <a:latin typeface="Arial"/>
                <a:ea typeface="Arial"/>
                <a:cs typeface="Arial"/>
                <a:sym typeface="Arial"/>
              </a:rPr>
              <a:t>LYSIS:</a:t>
            </a:r>
            <a:endParaRPr/>
          </a:p>
          <a:p>
            <a:pPr marL="0" marR="0" lvl="0" indent="0" algn="l" rtl="0">
              <a:lnSpc>
                <a:spcPct val="100000"/>
              </a:lnSpc>
              <a:spcBef>
                <a:spcPts val="0"/>
              </a:spcBef>
              <a:spcAft>
                <a:spcPts val="0"/>
              </a:spcAft>
              <a:buClr>
                <a:schemeClr val="lt1"/>
              </a:buClr>
              <a:buFont typeface="Arial"/>
              <a:buNone/>
            </a:pPr>
            <a:endParaRPr sz="1800" b="0" i="0" u="none">
              <a:solidFill>
                <a:srgbClr val="000033"/>
              </a:solidFill>
              <a:latin typeface="Arial"/>
              <a:ea typeface="Arial"/>
              <a:cs typeface="Arial"/>
              <a:sym typeface="Arial"/>
            </a:endParaRPr>
          </a:p>
          <a:p>
            <a:pPr marL="0" marR="0" lvl="0" indent="0" algn="l" rtl="0">
              <a:lnSpc>
                <a:spcPct val="100000"/>
              </a:lnSpc>
              <a:spcBef>
                <a:spcPts val="0"/>
              </a:spcBef>
              <a:spcAft>
                <a:spcPts val="0"/>
              </a:spcAft>
              <a:buClr>
                <a:schemeClr val="lt1"/>
              </a:buClr>
              <a:buFont typeface="Arial"/>
              <a:buNone/>
            </a:pPr>
            <a:endParaRPr sz="1800" b="0" i="0" u="none">
              <a:solidFill>
                <a:srgbClr val="000033"/>
              </a:solidFill>
              <a:latin typeface="Arial"/>
              <a:ea typeface="Arial"/>
              <a:cs typeface="Arial"/>
              <a:sym typeface="Arial"/>
            </a:endParaRPr>
          </a:p>
          <a:p>
            <a:pPr marL="0" marR="0" lvl="0" indent="0" algn="l" rtl="0">
              <a:lnSpc>
                <a:spcPct val="100000"/>
              </a:lnSpc>
              <a:spcBef>
                <a:spcPts val="0"/>
              </a:spcBef>
              <a:spcAft>
                <a:spcPts val="0"/>
              </a:spcAft>
              <a:buClr>
                <a:schemeClr val="lt1"/>
              </a:buClr>
              <a:buFont typeface="Arial"/>
              <a:buNone/>
            </a:pPr>
            <a:endParaRPr sz="1800" b="0" i="0" u="none">
              <a:solidFill>
                <a:srgbClr val="000033"/>
              </a:solidFill>
              <a:latin typeface="Arial"/>
              <a:ea typeface="Arial"/>
              <a:cs typeface="Arial"/>
              <a:sym typeface="Arial"/>
            </a:endParaRPr>
          </a:p>
          <a:p>
            <a:pPr marL="0" marR="0" lvl="0" indent="0" algn="l" rtl="0">
              <a:lnSpc>
                <a:spcPct val="100000"/>
              </a:lnSpc>
              <a:spcBef>
                <a:spcPts val="0"/>
              </a:spcBef>
              <a:spcAft>
                <a:spcPts val="0"/>
              </a:spcAft>
              <a:buClr>
                <a:srgbClr val="000033"/>
              </a:buClr>
              <a:buFont typeface="Arial"/>
              <a:buNone/>
            </a:pPr>
            <a:r>
              <a:rPr lang="en-US" sz="1800" b="0" i="0" u="none">
                <a:solidFill>
                  <a:srgbClr val="000033"/>
                </a:solidFill>
                <a:latin typeface="Arial"/>
                <a:ea typeface="Arial"/>
                <a:cs typeface="Arial"/>
                <a:sym typeface="Arial"/>
              </a:rPr>
              <a:t>Explain the process of hydrolysis:</a:t>
            </a:r>
            <a:endParaRPr/>
          </a:p>
          <a:p>
            <a:pPr marL="0" marR="0" lvl="0" indent="0" algn="l" rtl="0">
              <a:lnSpc>
                <a:spcPct val="100000"/>
              </a:lnSpc>
              <a:spcBef>
                <a:spcPts val="0"/>
              </a:spcBef>
              <a:spcAft>
                <a:spcPts val="0"/>
              </a:spcAft>
              <a:buClr>
                <a:schemeClr val="lt1"/>
              </a:buClr>
              <a:buFont typeface="Arial"/>
              <a:buNone/>
            </a:pPr>
            <a:endParaRPr sz="1800" b="0" i="0" u="none">
              <a:solidFill>
                <a:srgbClr val="000033"/>
              </a:solidFill>
              <a:latin typeface="Arial"/>
              <a:ea typeface="Arial"/>
              <a:cs typeface="Arial"/>
              <a:sym typeface="Arial"/>
            </a:endParaRPr>
          </a:p>
          <a:p>
            <a:pPr marL="0" marR="0" lvl="0" indent="0" algn="l" rtl="0">
              <a:lnSpc>
                <a:spcPct val="100000"/>
              </a:lnSpc>
              <a:spcBef>
                <a:spcPts val="0"/>
              </a:spcBef>
              <a:spcAft>
                <a:spcPts val="0"/>
              </a:spcAft>
              <a:buClr>
                <a:schemeClr val="lt1"/>
              </a:buClr>
              <a:buFont typeface="Arial"/>
              <a:buNone/>
            </a:pPr>
            <a:endParaRPr sz="1800" b="0" i="0" u="none">
              <a:solidFill>
                <a:srgbClr val="000033"/>
              </a:solidFill>
              <a:latin typeface="Arial"/>
              <a:ea typeface="Arial"/>
              <a:cs typeface="Arial"/>
              <a:sym typeface="Arial"/>
            </a:endParaRPr>
          </a:p>
          <a:p>
            <a:pPr marL="0" marR="0" lvl="0" indent="0" algn="l" rtl="0">
              <a:lnSpc>
                <a:spcPct val="100000"/>
              </a:lnSpc>
              <a:spcBef>
                <a:spcPts val="0"/>
              </a:spcBef>
              <a:spcAft>
                <a:spcPts val="0"/>
              </a:spcAft>
              <a:buClr>
                <a:schemeClr val="lt1"/>
              </a:buClr>
              <a:buFont typeface="Arial"/>
              <a:buNone/>
            </a:pPr>
            <a:endParaRPr sz="1800" b="0" i="0" u="none">
              <a:solidFill>
                <a:srgbClr val="000033"/>
              </a:solidFill>
              <a:latin typeface="Arial"/>
              <a:ea typeface="Arial"/>
              <a:cs typeface="Arial"/>
              <a:sym typeface="Arial"/>
            </a:endParaRPr>
          </a:p>
          <a:p>
            <a:pPr marL="0" marR="0" lvl="0" indent="0" algn="l" rtl="0">
              <a:lnSpc>
                <a:spcPct val="100000"/>
              </a:lnSpc>
              <a:spcBef>
                <a:spcPts val="0"/>
              </a:spcBef>
              <a:spcAft>
                <a:spcPts val="0"/>
              </a:spcAft>
              <a:buClr>
                <a:schemeClr val="lt1"/>
              </a:buClr>
              <a:buFont typeface="Arial"/>
              <a:buNone/>
            </a:pPr>
            <a:endParaRPr sz="1800" b="0" i="0" u="none">
              <a:solidFill>
                <a:srgbClr val="000033"/>
              </a:solidFill>
              <a:latin typeface="Arial"/>
              <a:ea typeface="Arial"/>
              <a:cs typeface="Arial"/>
              <a:sym typeface="Arial"/>
            </a:endParaRPr>
          </a:p>
          <a:p>
            <a:pPr marL="0" marR="0" lvl="0" indent="0" algn="l" rtl="0">
              <a:lnSpc>
                <a:spcPct val="100000"/>
              </a:lnSpc>
              <a:spcBef>
                <a:spcPts val="0"/>
              </a:spcBef>
              <a:spcAft>
                <a:spcPts val="0"/>
              </a:spcAft>
              <a:buClr>
                <a:schemeClr val="lt1"/>
              </a:buClr>
              <a:buFont typeface="Arial"/>
              <a:buNone/>
            </a:pPr>
            <a:endParaRPr sz="1800" b="0" i="0" u="none">
              <a:solidFill>
                <a:srgbClr val="000033"/>
              </a:solidFill>
              <a:latin typeface="Arial"/>
              <a:ea typeface="Arial"/>
              <a:cs typeface="Arial"/>
              <a:sym typeface="Arial"/>
            </a:endParaRPr>
          </a:p>
          <a:p>
            <a:pPr marL="0" marR="0" lvl="0" indent="0" algn="l" rtl="0">
              <a:lnSpc>
                <a:spcPct val="100000"/>
              </a:lnSpc>
              <a:spcBef>
                <a:spcPts val="0"/>
              </a:spcBef>
              <a:spcAft>
                <a:spcPts val="0"/>
              </a:spcAft>
              <a:buClr>
                <a:schemeClr val="lt1"/>
              </a:buClr>
              <a:buFont typeface="Arial"/>
              <a:buNone/>
            </a:pPr>
            <a:endParaRPr sz="1800" b="0" i="0" u="none">
              <a:solidFill>
                <a:srgbClr val="000033"/>
              </a:solidFill>
              <a:latin typeface="Arial"/>
              <a:ea typeface="Arial"/>
              <a:cs typeface="Arial"/>
              <a:sym typeface="Arial"/>
            </a:endParaRPr>
          </a:p>
          <a:p>
            <a:pPr marL="0" marR="0" lvl="0" indent="0" algn="l" rtl="0">
              <a:lnSpc>
                <a:spcPct val="100000"/>
              </a:lnSpc>
              <a:spcBef>
                <a:spcPts val="0"/>
              </a:spcBef>
              <a:spcAft>
                <a:spcPts val="0"/>
              </a:spcAft>
              <a:buClr>
                <a:srgbClr val="000033"/>
              </a:buClr>
              <a:buFont typeface="Arial"/>
              <a:buNone/>
            </a:pPr>
            <a:r>
              <a:rPr lang="en-US" sz="1800" b="0" i="0" u="none">
                <a:solidFill>
                  <a:srgbClr val="000033"/>
                </a:solidFill>
                <a:latin typeface="Arial"/>
                <a:ea typeface="Arial"/>
                <a:cs typeface="Arial"/>
                <a:sym typeface="Arial"/>
              </a:rPr>
              <a:t>Illustrate the process of hydrolysis of a monomer. (LABEL!)</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p:nvPr/>
        </p:nvSpPr>
        <p:spPr>
          <a:xfrm rot="5400000">
            <a:off x="5248215" y="2936559"/>
            <a:ext cx="6858000" cy="984885"/>
          </a:xfrm>
          <a:prstGeom prst="rect">
            <a:avLst/>
          </a:prstGeom>
          <a:gradFill>
            <a:gsLst>
              <a:gs pos="0">
                <a:srgbClr val="720F0F"/>
              </a:gs>
              <a:gs pos="80000">
                <a:srgbClr val="BC1819"/>
              </a:gs>
              <a:gs pos="100000">
                <a:srgbClr val="E93F3F"/>
              </a:gs>
            </a:gsLst>
            <a:lin ang="16200000" scaled="0"/>
          </a:gradFill>
          <a:ln>
            <a:noFill/>
          </a:ln>
          <a:effectLst>
            <a:outerShdw blurRad="317500" dist="381000" dir="5400000" sx="90000" sy="20000"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5800">
                <a:solidFill>
                  <a:schemeClr val="dk1"/>
                </a:solidFill>
                <a:latin typeface="Arial"/>
                <a:ea typeface="Arial"/>
                <a:cs typeface="Arial"/>
                <a:sym typeface="Arial"/>
              </a:rPr>
              <a:t>Chemical Bonds</a:t>
            </a:r>
            <a:endParaRPr/>
          </a:p>
        </p:txBody>
      </p:sp>
      <p:pic>
        <p:nvPicPr>
          <p:cNvPr id="273" name="Shape 273" descr="images.jpeg"/>
          <p:cNvPicPr preferRelativeResize="0"/>
          <p:nvPr/>
        </p:nvPicPr>
        <p:blipFill rotWithShape="1">
          <a:blip r:embed="rId3">
            <a:alphaModFix/>
          </a:blip>
          <a:srcRect/>
          <a:stretch/>
        </p:blipFill>
        <p:spPr>
          <a:xfrm>
            <a:off x="4479890" y="1631951"/>
            <a:ext cx="3188016" cy="3230562"/>
          </a:xfrm>
          <a:prstGeom prst="rect">
            <a:avLst/>
          </a:prstGeom>
          <a:noFill/>
          <a:ln>
            <a:noFill/>
          </a:ln>
          <a:effectLst>
            <a:outerShdw blurRad="292100" dist="139700" dir="2700000" algn="tl" rotWithShape="0">
              <a:srgbClr val="333333">
                <a:alpha val="64705"/>
              </a:srgbClr>
            </a:outerShdw>
          </a:effectLst>
        </p:spPr>
      </p:pic>
      <p:sp>
        <p:nvSpPr>
          <p:cNvPr id="274" name="Shape 274"/>
          <p:cNvSpPr txBox="1"/>
          <p:nvPr/>
        </p:nvSpPr>
        <p:spPr>
          <a:xfrm>
            <a:off x="0" y="0"/>
            <a:ext cx="7775700" cy="163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chemeClr val="dk1"/>
                </a:solidFill>
                <a:latin typeface="Galdeano"/>
                <a:ea typeface="Galdeano"/>
                <a:cs typeface="Galdeano"/>
                <a:sym typeface="Galdeano"/>
              </a:rPr>
              <a:t>The atoms that compose compounds are held together by </a:t>
            </a:r>
            <a:r>
              <a:rPr lang="en-US" sz="3600" u="sng">
                <a:solidFill>
                  <a:srgbClr val="FFFF00"/>
                </a:solidFill>
                <a:latin typeface="Galdeano"/>
                <a:ea typeface="Galdeano"/>
                <a:cs typeface="Galdeano"/>
                <a:sym typeface="Galdeano"/>
              </a:rPr>
              <a:t>chemical bonds</a:t>
            </a:r>
            <a:r>
              <a:rPr lang="en-US" sz="3600">
                <a:solidFill>
                  <a:srgbClr val="FFFF00"/>
                </a:solidFill>
                <a:latin typeface="Galdeano"/>
                <a:ea typeface="Galdeano"/>
                <a:cs typeface="Galdeano"/>
                <a:sym typeface="Galdeano"/>
              </a:rPr>
              <a:t>.</a:t>
            </a:r>
            <a:endParaRPr sz="3600"/>
          </a:p>
          <a:p>
            <a:pPr marL="0" marR="0" lvl="0" indent="0" algn="l" rtl="0">
              <a:spcBef>
                <a:spcPts val="0"/>
              </a:spcBef>
              <a:spcAft>
                <a:spcPts val="0"/>
              </a:spcAft>
              <a:buNone/>
            </a:pPr>
            <a:r>
              <a:rPr lang="en-US" sz="3600" u="sng">
                <a:solidFill>
                  <a:schemeClr val="hlink"/>
                </a:solidFill>
                <a:latin typeface="Galdeano"/>
                <a:ea typeface="Galdeano"/>
                <a:cs typeface="Galdeano"/>
                <a:sym typeface="Galdeano"/>
                <a:hlinkClick r:id="rId4"/>
              </a:rPr>
              <a:t>video</a:t>
            </a:r>
            <a:endParaRPr sz="3600">
              <a:solidFill>
                <a:schemeClr val="dk1"/>
              </a:solidFill>
              <a:latin typeface="Galdeano"/>
              <a:ea typeface="Galdeano"/>
              <a:cs typeface="Galdeano"/>
              <a:sym typeface="Galdeano"/>
            </a:endParaRPr>
          </a:p>
        </p:txBody>
      </p:sp>
      <p:sp>
        <p:nvSpPr>
          <p:cNvPr id="275" name="Shape 275"/>
          <p:cNvSpPr txBox="1"/>
          <p:nvPr/>
        </p:nvSpPr>
        <p:spPr>
          <a:xfrm>
            <a:off x="218100" y="1631950"/>
            <a:ext cx="4057500" cy="3125400"/>
          </a:xfrm>
          <a:prstGeom prst="rect">
            <a:avLst/>
          </a:prstGeom>
          <a:solidFill>
            <a:srgbClr val="8DCF1B"/>
          </a:solidFill>
          <a:ln w="28575" cap="flat" cmpd="sng">
            <a:solidFill>
              <a:srgbClr val="FF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r>
              <a:rPr lang="en-US" sz="3400">
                <a:solidFill>
                  <a:srgbClr val="FF0000"/>
                </a:solidFill>
                <a:latin typeface="Arial"/>
                <a:ea typeface="Arial"/>
                <a:cs typeface="Arial"/>
                <a:sym typeface="Arial"/>
              </a:rPr>
              <a:t>Bond formation always involves the _________ that surround the nucleus of each atom. </a:t>
            </a:r>
            <a:endParaRPr/>
          </a:p>
        </p:txBody>
      </p:sp>
      <p:sp>
        <p:nvSpPr>
          <p:cNvPr id="276" name="Shape 276"/>
          <p:cNvSpPr txBox="1"/>
          <p:nvPr/>
        </p:nvSpPr>
        <p:spPr>
          <a:xfrm>
            <a:off x="281876" y="2643188"/>
            <a:ext cx="2105025" cy="660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700">
                <a:solidFill>
                  <a:schemeClr val="dk1"/>
                </a:solidFill>
                <a:latin typeface="Galdeano"/>
                <a:ea typeface="Galdeano"/>
                <a:cs typeface="Galdeano"/>
                <a:sym typeface="Galdeano"/>
              </a:rPr>
              <a:t>electrons</a:t>
            </a:r>
            <a:endParaRPr/>
          </a:p>
        </p:txBody>
      </p:sp>
      <p:sp>
        <p:nvSpPr>
          <p:cNvPr id="277" name="Shape 277"/>
          <p:cNvSpPr txBox="1"/>
          <p:nvPr/>
        </p:nvSpPr>
        <p:spPr>
          <a:xfrm>
            <a:off x="0" y="5127625"/>
            <a:ext cx="4662488" cy="13858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200">
                <a:solidFill>
                  <a:srgbClr val="000090"/>
                </a:solidFill>
                <a:latin typeface="Galdeano"/>
                <a:ea typeface="Galdeano"/>
                <a:cs typeface="Galdeano"/>
                <a:sym typeface="Galdeano"/>
              </a:rPr>
              <a:t>There are two main types of bonds:</a:t>
            </a:r>
            <a:endParaRPr/>
          </a:p>
        </p:txBody>
      </p:sp>
      <p:sp>
        <p:nvSpPr>
          <p:cNvPr id="278" name="Shape 278"/>
          <p:cNvSpPr txBox="1"/>
          <p:nvPr/>
        </p:nvSpPr>
        <p:spPr>
          <a:xfrm>
            <a:off x="5629275" y="5127625"/>
            <a:ext cx="1936750" cy="8620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000" b="1">
                <a:solidFill>
                  <a:srgbClr val="008000"/>
                </a:solidFill>
                <a:latin typeface="Galdeano"/>
                <a:ea typeface="Galdeano"/>
                <a:cs typeface="Galdeano"/>
                <a:sym typeface="Galdeano"/>
              </a:rPr>
              <a:t>Ionic</a:t>
            </a:r>
            <a:endParaRPr/>
          </a:p>
        </p:txBody>
      </p:sp>
      <p:sp>
        <p:nvSpPr>
          <p:cNvPr id="279" name="Shape 279"/>
          <p:cNvSpPr txBox="1"/>
          <p:nvPr/>
        </p:nvSpPr>
        <p:spPr>
          <a:xfrm>
            <a:off x="5046663" y="5813425"/>
            <a:ext cx="3113087" cy="8477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900" b="1">
                <a:solidFill>
                  <a:srgbClr val="008000"/>
                </a:solidFill>
                <a:latin typeface="Galdeano"/>
                <a:ea typeface="Galdeano"/>
                <a:cs typeface="Galdeano"/>
                <a:sym typeface="Galdeano"/>
              </a:rPr>
              <a:t>Covalent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1000"/>
                                        <p:tgtEl>
                                          <p:spTgt spid="2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5"/>
                                        </p:tgtEl>
                                        <p:attrNameLst>
                                          <p:attrName>style.visibility</p:attrName>
                                        </p:attrNameLst>
                                      </p:cBhvr>
                                      <p:to>
                                        <p:strVal val="visible"/>
                                      </p:to>
                                    </p:set>
                                    <p:animEffect transition="in" filter="fade">
                                      <p:cBhvr>
                                        <p:cTn id="12" dur="1000"/>
                                        <p:tgtEl>
                                          <p:spTgt spid="2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
                                        </p:tgtEl>
                                        <p:attrNameLst>
                                          <p:attrName>style.visibility</p:attrName>
                                        </p:attrNameLst>
                                      </p:cBhvr>
                                      <p:to>
                                        <p:strVal val="visible"/>
                                      </p:to>
                                    </p:set>
                                    <p:animEffect transition="in" filter="fade">
                                      <p:cBhvr>
                                        <p:cTn id="17" dur="1230"/>
                                        <p:tgtEl>
                                          <p:spTgt spid="27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7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8"/>
                                        </p:tgtEl>
                                        <p:attrNameLst>
                                          <p:attrName>style.visibility</p:attrName>
                                        </p:attrNameLst>
                                      </p:cBhvr>
                                      <p:to>
                                        <p:strVal val="visible"/>
                                      </p:to>
                                    </p:set>
                                    <p:animEffect transition="in" filter="fade">
                                      <p:cBhvr>
                                        <p:cTn id="26" dur="1000"/>
                                        <p:tgtEl>
                                          <p:spTgt spid="27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9"/>
                                        </p:tgtEl>
                                        <p:attrNameLst>
                                          <p:attrName>style.visibility</p:attrName>
                                        </p:attrNameLst>
                                      </p:cBhvr>
                                      <p:to>
                                        <p:strVal val="visible"/>
                                      </p:to>
                                    </p:set>
                                    <p:animEffect transition="in" filter="fade">
                                      <p:cBhvr>
                                        <p:cTn id="31" dur="5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Shape 284" descr="DownloadedFile-12.jpeg"/>
          <p:cNvPicPr preferRelativeResize="0"/>
          <p:nvPr/>
        </p:nvPicPr>
        <p:blipFill rotWithShape="1">
          <a:blip r:embed="rId3">
            <a:alphaModFix/>
          </a:blip>
          <a:srcRect/>
          <a:stretch/>
        </p:blipFill>
        <p:spPr>
          <a:xfrm>
            <a:off x="960601" y="2002208"/>
            <a:ext cx="2392900" cy="2458348"/>
          </a:xfrm>
          <a:prstGeom prst="rect">
            <a:avLst/>
          </a:prstGeom>
          <a:noFill/>
          <a:ln>
            <a:noFill/>
          </a:ln>
        </p:spPr>
      </p:pic>
      <p:sp>
        <p:nvSpPr>
          <p:cNvPr id="285" name="Shape 285"/>
          <p:cNvSpPr txBox="1"/>
          <p:nvPr/>
        </p:nvSpPr>
        <p:spPr>
          <a:xfrm rot="-2391556">
            <a:off x="369814" y="3278547"/>
            <a:ext cx="2246312" cy="1016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0" b="1">
                <a:solidFill>
                  <a:srgbClr val="FF0000"/>
                </a:solidFill>
                <a:latin typeface="Galdeano"/>
                <a:ea typeface="Galdeano"/>
                <a:cs typeface="Galdeano"/>
                <a:sym typeface="Galdeano"/>
              </a:rPr>
              <a:t>Ionic</a:t>
            </a:r>
            <a:endParaRPr/>
          </a:p>
        </p:txBody>
      </p:sp>
      <p:sp>
        <p:nvSpPr>
          <p:cNvPr id="286" name="Shape 286"/>
          <p:cNvSpPr txBox="1"/>
          <p:nvPr/>
        </p:nvSpPr>
        <p:spPr>
          <a:xfrm rot="-2504497">
            <a:off x="1993400" y="1753797"/>
            <a:ext cx="2797175" cy="9699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600" b="1">
                <a:solidFill>
                  <a:srgbClr val="FF0000"/>
                </a:solidFill>
                <a:latin typeface="Galdeano"/>
                <a:ea typeface="Galdeano"/>
                <a:cs typeface="Galdeano"/>
                <a:sym typeface="Galdeano"/>
              </a:rPr>
              <a:t>Bonds</a:t>
            </a:r>
            <a:endParaRPr/>
          </a:p>
        </p:txBody>
      </p:sp>
      <p:sp>
        <p:nvSpPr>
          <p:cNvPr id="287" name="Shape 287"/>
          <p:cNvSpPr txBox="1"/>
          <p:nvPr/>
        </p:nvSpPr>
        <p:spPr>
          <a:xfrm>
            <a:off x="228020" y="179588"/>
            <a:ext cx="4905375" cy="984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900">
                <a:solidFill>
                  <a:schemeClr val="dk1"/>
                </a:solidFill>
                <a:latin typeface="Galdeano"/>
                <a:ea typeface="Galdeano"/>
                <a:cs typeface="Galdeano"/>
                <a:sym typeface="Galdeano"/>
              </a:rPr>
              <a:t>An ionic bond is formed when one or more electrons are:</a:t>
            </a:r>
            <a:endParaRPr/>
          </a:p>
        </p:txBody>
      </p:sp>
      <p:sp>
        <p:nvSpPr>
          <p:cNvPr id="288" name="Shape 288"/>
          <p:cNvSpPr txBox="1"/>
          <p:nvPr/>
        </p:nvSpPr>
        <p:spPr>
          <a:xfrm>
            <a:off x="4110332" y="1075133"/>
            <a:ext cx="4905375" cy="9848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900" b="1" u="sng">
                <a:solidFill>
                  <a:srgbClr val="0A68AD"/>
                </a:solidFill>
                <a:latin typeface="Galdeano"/>
                <a:ea typeface="Galdeano"/>
                <a:cs typeface="Galdeano"/>
                <a:sym typeface="Galdeano"/>
              </a:rPr>
              <a:t>transferred from one atom to another.</a:t>
            </a:r>
            <a:endParaRPr sz="2900" b="1" u="sng">
              <a:solidFill>
                <a:srgbClr val="0A68AD"/>
              </a:solidFill>
              <a:latin typeface="Galdeano"/>
              <a:ea typeface="Galdeano"/>
              <a:cs typeface="Galdeano"/>
              <a:sym typeface="Galdeano"/>
            </a:endParaRPr>
          </a:p>
        </p:txBody>
      </p:sp>
      <p:sp>
        <p:nvSpPr>
          <p:cNvPr id="289" name="Shape 289"/>
          <p:cNvSpPr txBox="1"/>
          <p:nvPr/>
        </p:nvSpPr>
        <p:spPr>
          <a:xfrm>
            <a:off x="4238625" y="2298700"/>
            <a:ext cx="4905375" cy="440120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a:solidFill>
                  <a:srgbClr val="6A24A0"/>
                </a:solidFill>
                <a:latin typeface="Galdeano"/>
                <a:ea typeface="Galdeano"/>
                <a:cs typeface="Galdeano"/>
                <a:sym typeface="Galdeano"/>
              </a:rPr>
              <a:t>When electrons are gained or lost, </a:t>
            </a:r>
            <a:r>
              <a:rPr lang="en-US" sz="4000" b="1" u="sng">
                <a:solidFill>
                  <a:srgbClr val="C61B1B"/>
                </a:solidFill>
                <a:latin typeface="Galdeano"/>
                <a:ea typeface="Galdeano"/>
                <a:cs typeface="Galdeano"/>
                <a:sym typeface="Galdeano"/>
              </a:rPr>
              <a:t>ions</a:t>
            </a:r>
            <a:r>
              <a:rPr lang="en-US" sz="4000">
                <a:solidFill>
                  <a:srgbClr val="6A24A0"/>
                </a:solidFill>
                <a:latin typeface="Galdeano"/>
                <a:ea typeface="Galdeano"/>
                <a:cs typeface="Galdeano"/>
                <a:sym typeface="Galdeano"/>
              </a:rPr>
              <a:t> are formed.  Ions are atoms that have either </a:t>
            </a:r>
            <a:r>
              <a:rPr lang="en-US" sz="4000" u="sng">
                <a:solidFill>
                  <a:srgbClr val="C61B1B"/>
                </a:solidFill>
                <a:latin typeface="Galdeano"/>
                <a:ea typeface="Galdeano"/>
                <a:cs typeface="Galdeano"/>
                <a:sym typeface="Galdeano"/>
              </a:rPr>
              <a:t>gained or lost electrons.</a:t>
            </a:r>
            <a:endParaRPr/>
          </a:p>
          <a:p>
            <a:pPr marL="0" marR="0" lvl="0" indent="0" algn="ctr" rtl="0">
              <a:spcBef>
                <a:spcPts val="0"/>
              </a:spcBef>
              <a:spcAft>
                <a:spcPts val="0"/>
              </a:spcAft>
              <a:buNone/>
            </a:pPr>
            <a:endParaRPr sz="4000">
              <a:solidFill>
                <a:srgbClr val="6A24A0"/>
              </a:solidFill>
              <a:latin typeface="Galdeano"/>
              <a:ea typeface="Galdeano"/>
              <a:cs typeface="Galdeano"/>
              <a:sym typeface="Galdea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anim calcmode="lin" valueType="num">
                                      <p:cBhvr additive="base">
                                        <p:cTn id="7" dur="500"/>
                                        <p:tgtEl>
                                          <p:spTgt spid="28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8"/>
                                        </p:tgtEl>
                                        <p:attrNameLst>
                                          <p:attrName>style.visibility</p:attrName>
                                        </p:attrNameLst>
                                      </p:cBhvr>
                                      <p:to>
                                        <p:strVal val="visible"/>
                                      </p:to>
                                    </p:set>
                                    <p:anim calcmode="lin" valueType="num">
                                      <p:cBhvr additive="base">
                                        <p:cTn id="12" dur="500"/>
                                        <p:tgtEl>
                                          <p:spTgt spid="28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9"/>
                                        </p:tgtEl>
                                        <p:attrNameLst>
                                          <p:attrName>style.visibility</p:attrName>
                                        </p:attrNameLst>
                                      </p:cBhvr>
                                      <p:to>
                                        <p:strVal val="visible"/>
                                      </p:to>
                                    </p:set>
                                    <p:anim calcmode="lin" valueType="num">
                                      <p:cBhvr additive="base">
                                        <p:cTn id="17" dur="500"/>
                                        <p:tgtEl>
                                          <p:spTgt spid="2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Shape 294" descr="DownloadedFile-16.jpeg"/>
          <p:cNvPicPr preferRelativeResize="0"/>
          <p:nvPr/>
        </p:nvPicPr>
        <p:blipFill rotWithShape="1">
          <a:blip r:embed="rId3">
            <a:alphaModFix/>
          </a:blip>
          <a:srcRect/>
          <a:stretch/>
        </p:blipFill>
        <p:spPr>
          <a:xfrm>
            <a:off x="1343411" y="2578662"/>
            <a:ext cx="3015676" cy="3014663"/>
          </a:xfrm>
          <a:prstGeom prst="rect">
            <a:avLst/>
          </a:prstGeom>
          <a:noFill/>
          <a:ln>
            <a:noFill/>
          </a:ln>
        </p:spPr>
      </p:pic>
      <p:sp>
        <p:nvSpPr>
          <p:cNvPr id="295" name="Shape 295"/>
          <p:cNvSpPr txBox="1"/>
          <p:nvPr/>
        </p:nvSpPr>
        <p:spPr>
          <a:xfrm>
            <a:off x="403225" y="119063"/>
            <a:ext cx="8740775" cy="14462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300">
                <a:solidFill>
                  <a:schemeClr val="dk1"/>
                </a:solidFill>
                <a:latin typeface="Galdeano"/>
                <a:ea typeface="Galdeano"/>
                <a:cs typeface="Galdeano"/>
                <a:sym typeface="Galdeano"/>
              </a:rPr>
              <a:t>If an atom loses electrons, it will then have a ________ charge. </a:t>
            </a:r>
            <a:endParaRPr/>
          </a:p>
        </p:txBody>
      </p:sp>
      <p:sp>
        <p:nvSpPr>
          <p:cNvPr id="296" name="Shape 296"/>
          <p:cNvSpPr txBox="1"/>
          <p:nvPr/>
        </p:nvSpPr>
        <p:spPr>
          <a:xfrm>
            <a:off x="1813807" y="841366"/>
            <a:ext cx="2074800" cy="723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100">
                <a:solidFill>
                  <a:srgbClr val="C61B1B"/>
                </a:solidFill>
                <a:latin typeface="Galdeano"/>
                <a:ea typeface="Galdeano"/>
                <a:cs typeface="Galdeano"/>
                <a:sym typeface="Galdeano"/>
              </a:rPr>
              <a:t>positive</a:t>
            </a:r>
            <a:endParaRPr/>
          </a:p>
        </p:txBody>
      </p:sp>
      <p:sp>
        <p:nvSpPr>
          <p:cNvPr id="297" name="Shape 297"/>
          <p:cNvSpPr txBox="1"/>
          <p:nvPr/>
        </p:nvSpPr>
        <p:spPr>
          <a:xfrm>
            <a:off x="4762361" y="2280059"/>
            <a:ext cx="3894137" cy="40624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300">
                <a:solidFill>
                  <a:srgbClr val="47186B"/>
                </a:solidFill>
                <a:latin typeface="Galdeano"/>
                <a:ea typeface="Galdeano"/>
                <a:cs typeface="Galdeano"/>
                <a:sym typeface="Galdeano"/>
              </a:rPr>
              <a:t>If an atom gains electrons, it will then have a_______ charge.</a:t>
            </a:r>
            <a:endParaRPr/>
          </a:p>
          <a:p>
            <a:pPr marL="0" marR="0" lvl="0" indent="0" algn="ctr" rtl="0">
              <a:spcBef>
                <a:spcPts val="0"/>
              </a:spcBef>
              <a:spcAft>
                <a:spcPts val="0"/>
              </a:spcAft>
              <a:buNone/>
            </a:pPr>
            <a:endParaRPr sz="4300">
              <a:solidFill>
                <a:srgbClr val="47186B"/>
              </a:solidFill>
              <a:latin typeface="Galdeano"/>
              <a:ea typeface="Galdeano"/>
              <a:cs typeface="Galdeano"/>
              <a:sym typeface="Galdeano"/>
            </a:endParaRPr>
          </a:p>
        </p:txBody>
      </p:sp>
      <p:sp>
        <p:nvSpPr>
          <p:cNvPr id="298" name="Shape 298"/>
          <p:cNvSpPr txBox="1"/>
          <p:nvPr/>
        </p:nvSpPr>
        <p:spPr>
          <a:xfrm>
            <a:off x="5158700" y="4281075"/>
            <a:ext cx="1931100" cy="66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700">
                <a:solidFill>
                  <a:srgbClr val="941414"/>
                </a:solidFill>
                <a:latin typeface="Galdeano"/>
                <a:ea typeface="Galdeano"/>
                <a:cs typeface="Galdeano"/>
                <a:sym typeface="Galdeano"/>
              </a:rPr>
              <a:t>negative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1000"/>
                                        <p:tgtEl>
                                          <p:spTgt spid="2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7"/>
                                        </p:tgtEl>
                                        <p:attrNameLst>
                                          <p:attrName>style.visibility</p:attrName>
                                        </p:attrNameLst>
                                      </p:cBhvr>
                                      <p:to>
                                        <p:strVal val="visible"/>
                                      </p:to>
                                    </p:set>
                                    <p:animEffect transition="in" filter="fade">
                                      <p:cBhvr>
                                        <p:cTn id="12" dur="600"/>
                                        <p:tgtEl>
                                          <p:spTgt spid="2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8"/>
                                        </p:tgtEl>
                                        <p:attrNameLst>
                                          <p:attrName>style.visibility</p:attrName>
                                        </p:attrNameLst>
                                      </p:cBhvr>
                                      <p:to>
                                        <p:strVal val="visible"/>
                                      </p:to>
                                    </p:set>
                                    <p:animEffect transition="in" filter="fade">
                                      <p:cBhvr>
                                        <p:cTn id="17" dur="20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rbit">
  <a:themeElements>
    <a:clrScheme name="Orbit">
      <a:dk1>
        <a:srgbClr val="FFFFFF"/>
      </a:dk1>
      <a:lt1>
        <a:srgbClr val="000000"/>
      </a:lt1>
      <a:dk2>
        <a:srgbClr val="212C28"/>
      </a:dk2>
      <a:lt2>
        <a:srgbClr val="7C9BA5"/>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3346</Words>
  <Application>Microsoft Office PowerPoint</Application>
  <PresentationFormat>On-screen Show (4:3)</PresentationFormat>
  <Paragraphs>525</Paragraphs>
  <Slides>66</Slides>
  <Notes>66</Notes>
  <HiddenSlides>3</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66</vt:i4>
      </vt:variant>
    </vt:vector>
  </HeadingPairs>
  <TitlesOfParts>
    <vt:vector size="77" baseType="lpstr">
      <vt:lpstr>Arial</vt:lpstr>
      <vt:lpstr>Noto Sans Symbols</vt:lpstr>
      <vt:lpstr>Calibri</vt:lpstr>
      <vt:lpstr>Covered By Your Grace</vt:lpstr>
      <vt:lpstr>Source Sans Pro</vt:lpstr>
      <vt:lpstr>Comic Sans MS</vt:lpstr>
      <vt:lpstr>Arial Black</vt:lpstr>
      <vt:lpstr>Galdeano</vt:lpstr>
      <vt:lpstr>Orbit</vt:lpstr>
      <vt:lpstr>Cascade</vt:lpstr>
      <vt:lpstr>1_Cascade</vt:lpstr>
      <vt:lpstr>The Chemistry of Biology</vt:lpstr>
      <vt:lpstr>PowerPoint Presentation</vt:lpstr>
      <vt:lpstr>The Atom</vt:lpstr>
      <vt:lpstr>The subatomic particles have charges:</vt:lpstr>
      <vt:lpstr>Elementssong</vt:lpstr>
      <vt:lpstr>Compounds</vt:lpstr>
      <vt:lpstr>PowerPoint Presentation</vt:lpstr>
      <vt:lpstr>PowerPoint Presentation</vt:lpstr>
      <vt:lpstr>PowerPoint Presentation</vt:lpstr>
      <vt:lpstr>PowerPoint Presentation</vt:lpstr>
      <vt:lpstr>Covalent Bonds</vt:lpstr>
      <vt:lpstr> A covalent bond is formed when electrons are shared between atoms.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Reviewing Enzymes! http://www.youtube.com/watch?v=NdMVRL4oaUo </vt:lpstr>
      <vt:lpstr>Making and Breaking Macromolecules! Dehydration Synthesis &amp; Hydrolysis</vt:lpstr>
      <vt:lpstr>PowerPoint Presentation</vt:lpstr>
      <vt:lpstr>     Dehydration Synthesis            (removal of water to make, or build)</vt:lpstr>
      <vt:lpstr>Dehydration Synthesis </vt:lpstr>
      <vt:lpstr>Dehydration Synthesis in Carbohydrates</vt:lpstr>
      <vt:lpstr>Dehydration Synthesis in Proteins</vt:lpstr>
      <vt:lpstr>Explain      Illustrate</vt:lpstr>
      <vt:lpstr>HOW CAN YOU BREAK?</vt:lpstr>
      <vt:lpstr>PowerPoint Presentation</vt:lpstr>
      <vt:lpstr>Hydrolysis       (adding water to break apart)</vt:lpstr>
      <vt:lpstr>Hydrolysis       (adding water to break apart)</vt:lpstr>
      <vt:lpstr>Hydrolysis  in Carbohydrates</vt:lpstr>
      <vt:lpstr>Explain      Illustrate</vt:lpstr>
      <vt:lpstr>In Conclusion…..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Chemistry of Biology</dc:title>
  <dc:creator>KACIE MARCHETTI</dc:creator>
  <cp:lastModifiedBy>Eagle</cp:lastModifiedBy>
  <cp:revision>1</cp:revision>
  <dcterms:modified xsi:type="dcterms:W3CDTF">2018-01-22T19:31:33Z</dcterms:modified>
</cp:coreProperties>
</file>